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75" r:id="rId2"/>
    <p:sldId id="257" r:id="rId3"/>
    <p:sldId id="258" r:id="rId4"/>
    <p:sldId id="397" r:id="rId5"/>
    <p:sldId id="398" r:id="rId6"/>
    <p:sldId id="395" r:id="rId7"/>
    <p:sldId id="414" r:id="rId8"/>
    <p:sldId id="415" r:id="rId9"/>
    <p:sldId id="405" r:id="rId10"/>
    <p:sldId id="374" r:id="rId11"/>
    <p:sldId id="376" r:id="rId12"/>
    <p:sldId id="404" r:id="rId13"/>
    <p:sldId id="416" r:id="rId14"/>
    <p:sldId id="417" r:id="rId15"/>
    <p:sldId id="418" r:id="rId16"/>
    <p:sldId id="419" r:id="rId17"/>
    <p:sldId id="420" r:id="rId18"/>
    <p:sldId id="421" r:id="rId19"/>
  </p:sldIdLst>
  <p:sldSz cx="12192000" cy="6858000"/>
  <p:notesSz cx="9290050" cy="7004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2C2B7-AB44-ED91-7054-C9567CC55A00}" name="Comal Trinity Groundwater Conservation District" initials="CG" userId="S::admin@comaltrinitygcd.com::e5a36d7f-93c5-4dbb-aade-c00a25112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61"/>
    <a:srgbClr val="10F1FC"/>
    <a:srgbClr val="0B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E3FD5-A39C-466D-AEFB-3C4263405625}" v="12" dt="2026-05-15T16:16:45.8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al Trinity Groundwater Conservation District" userId="e5a36d7f-93c5-4dbb-aade-c00a2511247f" providerId="ADAL" clId="{F01ADEA2-B470-4701-AADA-F0F4E0283953}"/>
    <pc:docChg chg="custSel addSld delSld modSld">
      <pc:chgData name="Comal Trinity Groundwater Conservation District" userId="e5a36d7f-93c5-4dbb-aade-c00a2511247f" providerId="ADAL" clId="{F01ADEA2-B470-4701-AADA-F0F4E0283953}" dt="2026-05-18T14:40:32.295" v="618" actId="14100"/>
      <pc:docMkLst>
        <pc:docMk/>
      </pc:docMkLst>
      <pc:sldChg chg="addSp delSp modSp mod">
        <pc:chgData name="Comal Trinity Groundwater Conservation District" userId="e5a36d7f-93c5-4dbb-aade-c00a2511247f" providerId="ADAL" clId="{F01ADEA2-B470-4701-AADA-F0F4E0283953}" dt="2026-05-15T14:47:41.798" v="316" actId="14100"/>
        <pc:sldMkLst>
          <pc:docMk/>
          <pc:sldMk cId="0" sldId="257"/>
        </pc:sldMkLst>
        <pc:spChg chg="mod">
          <ac:chgData name="Comal Trinity Groundwater Conservation District" userId="e5a36d7f-93c5-4dbb-aade-c00a2511247f" providerId="ADAL" clId="{F01ADEA2-B470-4701-AADA-F0F4E0283953}" dt="2026-05-13T17:26:00.008" v="20" actId="20577"/>
          <ac:spMkLst>
            <pc:docMk/>
            <pc:sldMk cId="0" sldId="257"/>
            <ac:spMk id="7" creationId="{9BAD84CA-A7E1-7C0B-372F-1D0DFB61F101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5-15T14:47:41.798" v="316" actId="14100"/>
          <ac:picMkLst>
            <pc:docMk/>
            <pc:sldMk cId="0" sldId="257"/>
            <ac:picMk id="4" creationId="{579AA565-616A-3086-E65E-7FCE9D8D1AAD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5-13T17:41:16.594" v="97" actId="1076"/>
        <pc:sldMkLst>
          <pc:docMk/>
          <pc:sldMk cId="0" sldId="258"/>
        </pc:sldMkLst>
        <pc:spChg chg="mod">
          <ac:chgData name="Comal Trinity Groundwater Conservation District" userId="e5a36d7f-93c5-4dbb-aade-c00a2511247f" providerId="ADAL" clId="{F01ADEA2-B470-4701-AADA-F0F4E0283953}" dt="2026-05-13T17:40:53.498" v="90" actId="20577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5-13T17:41:16.594" v="97" actId="1076"/>
          <ac:picMkLst>
            <pc:docMk/>
            <pc:sldMk cId="0" sldId="258"/>
            <ac:picMk id="5" creationId="{85DB877E-D7E1-B145-4021-D33367BAE74C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5-18T14:20:07.029" v="566" actId="14100"/>
        <pc:sldMkLst>
          <pc:docMk/>
          <pc:sldMk cId="301119527" sldId="374"/>
        </pc:sldMkLst>
        <pc:picChg chg="add mod modCrop">
          <ac:chgData name="Comal Trinity Groundwater Conservation District" userId="e5a36d7f-93c5-4dbb-aade-c00a2511247f" providerId="ADAL" clId="{F01ADEA2-B470-4701-AADA-F0F4E0283953}" dt="2026-05-18T14:20:07.029" v="566" actId="14100"/>
          <ac:picMkLst>
            <pc:docMk/>
            <pc:sldMk cId="301119527" sldId="374"/>
            <ac:picMk id="4" creationId="{291695DE-454D-C7F3-0D57-D264603F5F70}"/>
          </ac:picMkLst>
        </pc:picChg>
        <pc:picChg chg="add del mod modCrop">
          <ac:chgData name="Comal Trinity Groundwater Conservation District" userId="e5a36d7f-93c5-4dbb-aade-c00a2511247f" providerId="ADAL" clId="{F01ADEA2-B470-4701-AADA-F0F4E0283953}" dt="2026-05-18T14:18:14.865" v="552" actId="478"/>
          <ac:picMkLst>
            <pc:docMk/>
            <pc:sldMk cId="301119527" sldId="374"/>
            <ac:picMk id="5" creationId="{DB0CBB71-4C79-3BB3-7E33-7AFFEC979554}"/>
          </ac:picMkLst>
        </pc:picChg>
      </pc:sldChg>
      <pc:sldChg chg="modSp mod">
        <pc:chgData name="Comal Trinity Groundwater Conservation District" userId="e5a36d7f-93c5-4dbb-aade-c00a2511247f" providerId="ADAL" clId="{F01ADEA2-B470-4701-AADA-F0F4E0283953}" dt="2026-05-13T17:25:53.020" v="9" actId="5793"/>
        <pc:sldMkLst>
          <pc:docMk/>
          <pc:sldMk cId="2856877544" sldId="375"/>
        </pc:sldMkLst>
        <pc:spChg chg="mod">
          <ac:chgData name="Comal Trinity Groundwater Conservation District" userId="e5a36d7f-93c5-4dbb-aade-c00a2511247f" providerId="ADAL" clId="{F01ADEA2-B470-4701-AADA-F0F4E0283953}" dt="2026-05-13T17:25:53.020" v="9" actId="5793"/>
          <ac:spMkLst>
            <pc:docMk/>
            <pc:sldMk cId="2856877544" sldId="375"/>
            <ac:spMk id="8" creationId="{BD5FA2BF-F75B-A406-024B-4E714D9F1096}"/>
          </ac:spMkLst>
        </pc:spChg>
      </pc:sldChg>
      <pc:sldChg chg="addSp delSp modSp mod">
        <pc:chgData name="Comal Trinity Groundwater Conservation District" userId="e5a36d7f-93c5-4dbb-aade-c00a2511247f" providerId="ADAL" clId="{F01ADEA2-B470-4701-AADA-F0F4E0283953}" dt="2026-05-15T16:17:04.467" v="524" actId="1076"/>
        <pc:sldMkLst>
          <pc:docMk/>
          <pc:sldMk cId="0" sldId="376"/>
        </pc:sldMkLst>
        <pc:spChg chg="add mod">
          <ac:chgData name="Comal Trinity Groundwater Conservation District" userId="e5a36d7f-93c5-4dbb-aade-c00a2511247f" providerId="ADAL" clId="{F01ADEA2-B470-4701-AADA-F0F4E0283953}" dt="2026-05-15T14:50:38.483" v="426" actId="1076"/>
          <ac:spMkLst>
            <pc:docMk/>
            <pc:sldMk cId="0" sldId="376"/>
            <ac:spMk id="8" creationId="{A68A6D0E-0C00-8804-8F41-F2D9475FC4FB}"/>
          </ac:spMkLst>
        </pc:spChg>
        <pc:spChg chg="add mod">
          <ac:chgData name="Comal Trinity Groundwater Conservation District" userId="e5a36d7f-93c5-4dbb-aade-c00a2511247f" providerId="ADAL" clId="{F01ADEA2-B470-4701-AADA-F0F4E0283953}" dt="2026-05-15T14:50:33.329" v="425" actId="1076"/>
          <ac:spMkLst>
            <pc:docMk/>
            <pc:sldMk cId="0" sldId="376"/>
            <ac:spMk id="9" creationId="{61B25108-FB5D-BB31-28D2-B53754A7183F}"/>
          </ac:spMkLst>
        </pc:spChg>
        <pc:spChg chg="add mod">
          <ac:chgData name="Comal Trinity Groundwater Conservation District" userId="e5a36d7f-93c5-4dbb-aade-c00a2511247f" providerId="ADAL" clId="{F01ADEA2-B470-4701-AADA-F0F4E0283953}" dt="2026-05-15T14:50:59.858" v="435" actId="1076"/>
          <ac:spMkLst>
            <pc:docMk/>
            <pc:sldMk cId="0" sldId="376"/>
            <ac:spMk id="10" creationId="{9A5AC8F4-E2CB-67FA-C51B-B66D1A1FA4CC}"/>
          </ac:spMkLst>
        </pc:spChg>
        <pc:spChg chg="add mod">
          <ac:chgData name="Comal Trinity Groundwater Conservation District" userId="e5a36d7f-93c5-4dbb-aade-c00a2511247f" providerId="ADAL" clId="{F01ADEA2-B470-4701-AADA-F0F4E0283953}" dt="2026-05-15T14:51:20.132" v="444" actId="1076"/>
          <ac:spMkLst>
            <pc:docMk/>
            <pc:sldMk cId="0" sldId="376"/>
            <ac:spMk id="11" creationId="{F81C2403-FC1E-326D-6C55-9B8A64FA6999}"/>
          </ac:spMkLst>
        </pc:spChg>
        <pc:spChg chg="add mod">
          <ac:chgData name="Comal Trinity Groundwater Conservation District" userId="e5a36d7f-93c5-4dbb-aade-c00a2511247f" providerId="ADAL" clId="{F01ADEA2-B470-4701-AADA-F0F4E0283953}" dt="2026-05-15T14:51:52.428" v="477" actId="1076"/>
          <ac:spMkLst>
            <pc:docMk/>
            <pc:sldMk cId="0" sldId="376"/>
            <ac:spMk id="12" creationId="{435C9223-07D5-8285-BB77-034494480F8B}"/>
          </ac:spMkLst>
        </pc:spChg>
        <pc:spChg chg="add mod">
          <ac:chgData name="Comal Trinity Groundwater Conservation District" userId="e5a36d7f-93c5-4dbb-aade-c00a2511247f" providerId="ADAL" clId="{F01ADEA2-B470-4701-AADA-F0F4E0283953}" dt="2026-05-15T16:16:40.214" v="514" actId="1076"/>
          <ac:spMkLst>
            <pc:docMk/>
            <pc:sldMk cId="0" sldId="376"/>
            <ac:spMk id="14" creationId="{F448D719-2FEE-7EDF-A4B7-179ED0356051}"/>
          </ac:spMkLst>
        </pc:spChg>
        <pc:spChg chg="add mod">
          <ac:chgData name="Comal Trinity Groundwater Conservation District" userId="e5a36d7f-93c5-4dbb-aade-c00a2511247f" providerId="ADAL" clId="{F01ADEA2-B470-4701-AADA-F0F4E0283953}" dt="2026-05-15T16:17:04.467" v="524" actId="1076"/>
          <ac:spMkLst>
            <pc:docMk/>
            <pc:sldMk cId="0" sldId="376"/>
            <ac:spMk id="15" creationId="{50010CAB-E0C7-E74C-B705-40BF1629E05C}"/>
          </ac:spMkLst>
        </pc:spChg>
        <pc:graphicFrameChg chg="mod modGraphic">
          <ac:chgData name="Comal Trinity Groundwater Conservation District" userId="e5a36d7f-93c5-4dbb-aade-c00a2511247f" providerId="ADAL" clId="{F01ADEA2-B470-4701-AADA-F0F4E0283953}" dt="2026-05-15T16:16:54.641" v="523" actId="20577"/>
          <ac:graphicFrameMkLst>
            <pc:docMk/>
            <pc:sldMk cId="0" sldId="376"/>
            <ac:graphicFrameMk id="7" creationId="{00000000-0000-0000-0000-000000000000}"/>
          </ac:graphicFrameMkLst>
        </pc:graphicFrameChg>
      </pc:sldChg>
      <pc:sldChg chg="addSp delSp modSp mod">
        <pc:chgData name="Comal Trinity Groundwater Conservation District" userId="e5a36d7f-93c5-4dbb-aade-c00a2511247f" providerId="ADAL" clId="{F01ADEA2-B470-4701-AADA-F0F4E0283953}" dt="2026-05-13T18:14:16.159" v="115" actId="14100"/>
        <pc:sldMkLst>
          <pc:docMk/>
          <pc:sldMk cId="1793906380" sldId="395"/>
        </pc:sldMkLst>
        <pc:picChg chg="add mod modCrop">
          <ac:chgData name="Comal Trinity Groundwater Conservation District" userId="e5a36d7f-93c5-4dbb-aade-c00a2511247f" providerId="ADAL" clId="{F01ADEA2-B470-4701-AADA-F0F4E0283953}" dt="2026-05-13T18:14:16.159" v="115" actId="14100"/>
          <ac:picMkLst>
            <pc:docMk/>
            <pc:sldMk cId="1793906380" sldId="395"/>
            <ac:picMk id="4" creationId="{AB38E92A-8B54-651E-E84D-15D3F398E9D1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5-13T17:32:34.543" v="47" actId="20577"/>
        <pc:sldMkLst>
          <pc:docMk/>
          <pc:sldMk cId="233185811" sldId="397"/>
        </pc:sldMkLst>
        <pc:spChg chg="mod">
          <ac:chgData name="Comal Trinity Groundwater Conservation District" userId="e5a36d7f-93c5-4dbb-aade-c00a2511247f" providerId="ADAL" clId="{F01ADEA2-B470-4701-AADA-F0F4E0283953}" dt="2026-05-13T17:32:34.543" v="47" actId="20577"/>
          <ac:spMkLst>
            <pc:docMk/>
            <pc:sldMk cId="233185811" sldId="397"/>
            <ac:spMk id="4" creationId="{3759386E-B539-4208-408A-0BC2E92F6DB1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5-13T17:31:51.790" v="32" actId="14100"/>
          <ac:picMkLst>
            <pc:docMk/>
            <pc:sldMk cId="233185811" sldId="397"/>
            <ac:picMk id="5" creationId="{74D3A99C-8385-70ED-189A-3EB9224983DA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5-13T17:33:55.323" v="62" actId="20577"/>
        <pc:sldMkLst>
          <pc:docMk/>
          <pc:sldMk cId="132579649" sldId="398"/>
        </pc:sldMkLst>
        <pc:spChg chg="mod">
          <ac:chgData name="Comal Trinity Groundwater Conservation District" userId="e5a36d7f-93c5-4dbb-aade-c00a2511247f" providerId="ADAL" clId="{F01ADEA2-B470-4701-AADA-F0F4E0283953}" dt="2026-05-13T17:33:55.323" v="62" actId="20577"/>
          <ac:spMkLst>
            <pc:docMk/>
            <pc:sldMk cId="132579649" sldId="398"/>
            <ac:spMk id="4" creationId="{F17FF8C5-C045-09DD-1EA6-19F221A1D264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5-13T17:33:35.924" v="53" actId="14100"/>
          <ac:picMkLst>
            <pc:docMk/>
            <pc:sldMk cId="132579649" sldId="398"/>
            <ac:picMk id="5" creationId="{383554F6-A09B-8DC8-9312-AF214749B438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5-18T14:38:40.710" v="592" actId="14100"/>
        <pc:sldMkLst>
          <pc:docMk/>
          <pc:sldMk cId="1465641956" sldId="404"/>
        </pc:sldMkLst>
        <pc:picChg chg="add del mod">
          <ac:chgData name="Comal Trinity Groundwater Conservation District" userId="e5a36d7f-93c5-4dbb-aade-c00a2511247f" providerId="ADAL" clId="{F01ADEA2-B470-4701-AADA-F0F4E0283953}" dt="2026-05-18T14:33:13.746" v="572" actId="478"/>
          <ac:picMkLst>
            <pc:docMk/>
            <pc:sldMk cId="1465641956" sldId="404"/>
            <ac:picMk id="5" creationId="{F2B1FF27-B813-789A-F015-8FB450B7C09F}"/>
          </ac:picMkLst>
        </pc:picChg>
        <pc:picChg chg="add mod">
          <ac:chgData name="Comal Trinity Groundwater Conservation District" userId="e5a36d7f-93c5-4dbb-aade-c00a2511247f" providerId="ADAL" clId="{F01ADEA2-B470-4701-AADA-F0F4E0283953}" dt="2026-05-18T14:38:40.710" v="592" actId="14100"/>
          <ac:picMkLst>
            <pc:docMk/>
            <pc:sldMk cId="1465641956" sldId="404"/>
            <ac:picMk id="6" creationId="{A34563D8-E7CC-45E2-A340-0286FDD1090C}"/>
          </ac:picMkLst>
        </pc:picChg>
        <pc:inkChg chg="add">
          <ac:chgData name="Comal Trinity Groundwater Conservation District" userId="e5a36d7f-93c5-4dbb-aade-c00a2511247f" providerId="ADAL" clId="{F01ADEA2-B470-4701-AADA-F0F4E0283953}" dt="2026-05-18T14:33:04.941" v="569" actId="9405"/>
          <ac:inkMkLst>
            <pc:docMk/>
            <pc:sldMk cId="1465641956" sldId="404"/>
            <ac:inkMk id="2" creationId="{BFACCC27-9A6B-5E51-D243-C9C2E2E50BCC}"/>
          </ac:inkMkLst>
        </pc:inkChg>
        <pc:inkChg chg="add">
          <ac:chgData name="Comal Trinity Groundwater Conservation District" userId="e5a36d7f-93c5-4dbb-aade-c00a2511247f" providerId="ADAL" clId="{F01ADEA2-B470-4701-AADA-F0F4E0283953}" dt="2026-05-18T14:33:06.489" v="570" actId="9405"/>
          <ac:inkMkLst>
            <pc:docMk/>
            <pc:sldMk cId="1465641956" sldId="404"/>
            <ac:inkMk id="3" creationId="{E664C496-7E0B-B810-E8B1-D17171E060A1}"/>
          </ac:inkMkLst>
        </pc:inkChg>
      </pc:sldChg>
      <pc:sldChg chg="addSp modSp new mod">
        <pc:chgData name="Comal Trinity Groundwater Conservation District" userId="e5a36d7f-93c5-4dbb-aade-c00a2511247f" providerId="ADAL" clId="{F01ADEA2-B470-4701-AADA-F0F4E0283953}" dt="2026-05-15T16:57:31.396" v="545" actId="14100"/>
        <pc:sldMkLst>
          <pc:docMk/>
          <pc:sldMk cId="2573053381" sldId="405"/>
        </pc:sldMkLst>
        <pc:picChg chg="add mod">
          <ac:chgData name="Comal Trinity Groundwater Conservation District" userId="e5a36d7f-93c5-4dbb-aade-c00a2511247f" providerId="ADAL" clId="{F01ADEA2-B470-4701-AADA-F0F4E0283953}" dt="2026-05-15T16:57:31.396" v="545" actId="14100"/>
          <ac:picMkLst>
            <pc:docMk/>
            <pc:sldMk cId="2573053381" sldId="405"/>
            <ac:picMk id="3" creationId="{7973C4A7-F894-ADB6-6E16-4B27580648A2}"/>
          </ac:picMkLst>
        </pc:picChg>
      </pc:sldChg>
      <pc:sldChg chg="addSp modSp mod">
        <pc:chgData name="Comal Trinity Groundwater Conservation District" userId="e5a36d7f-93c5-4dbb-aade-c00a2511247f" providerId="ADAL" clId="{F01ADEA2-B470-4701-AADA-F0F4E0283953}" dt="2026-05-18T14:27:05.597" v="568" actId="9405"/>
        <pc:sldMkLst>
          <pc:docMk/>
          <pc:sldMk cId="1340134667" sldId="415"/>
        </pc:sldMkLst>
        <pc:picChg chg="mod modCrop">
          <ac:chgData name="Comal Trinity Groundwater Conservation District" userId="e5a36d7f-93c5-4dbb-aade-c00a2511247f" providerId="ADAL" clId="{F01ADEA2-B470-4701-AADA-F0F4E0283953}" dt="2026-05-18T14:11:37.852" v="551" actId="14100"/>
          <ac:picMkLst>
            <pc:docMk/>
            <pc:sldMk cId="1340134667" sldId="415"/>
            <ac:picMk id="5" creationId="{C9B41B1E-BC1C-8683-EB28-316FF850A8BC}"/>
          </ac:picMkLst>
        </pc:picChg>
        <pc:inkChg chg="add">
          <ac:chgData name="Comal Trinity Groundwater Conservation District" userId="e5a36d7f-93c5-4dbb-aade-c00a2511247f" providerId="ADAL" clId="{F01ADEA2-B470-4701-AADA-F0F4E0283953}" dt="2026-05-18T14:27:03.277" v="567" actId="9405"/>
          <ac:inkMkLst>
            <pc:docMk/>
            <pc:sldMk cId="1340134667" sldId="415"/>
            <ac:inkMk id="2" creationId="{ACC323C7-F44B-A6F3-3A04-8BA837BE82F9}"/>
          </ac:inkMkLst>
        </pc:inkChg>
        <pc:inkChg chg="add">
          <ac:chgData name="Comal Trinity Groundwater Conservation District" userId="e5a36d7f-93c5-4dbb-aade-c00a2511247f" providerId="ADAL" clId="{F01ADEA2-B470-4701-AADA-F0F4E0283953}" dt="2026-05-18T14:27:05.597" v="568" actId="9405"/>
          <ac:inkMkLst>
            <pc:docMk/>
            <pc:sldMk cId="1340134667" sldId="415"/>
            <ac:inkMk id="4" creationId="{644AE061-6243-20D4-3F6A-58F1CE8147ED}"/>
          </ac:inkMkLst>
        </pc:inkChg>
      </pc:sldChg>
      <pc:sldChg chg="addSp modSp new mod">
        <pc:chgData name="Comal Trinity Groundwater Conservation District" userId="e5a36d7f-93c5-4dbb-aade-c00a2511247f" providerId="ADAL" clId="{F01ADEA2-B470-4701-AADA-F0F4E0283953}" dt="2026-05-18T14:38:57.480" v="596" actId="14100"/>
        <pc:sldMkLst>
          <pc:docMk/>
          <pc:sldMk cId="2782529506" sldId="416"/>
        </pc:sldMkLst>
        <pc:picChg chg="add mod">
          <ac:chgData name="Comal Trinity Groundwater Conservation District" userId="e5a36d7f-93c5-4dbb-aade-c00a2511247f" providerId="ADAL" clId="{F01ADEA2-B470-4701-AADA-F0F4E0283953}" dt="2026-05-18T14:38:57.480" v="596" actId="14100"/>
          <ac:picMkLst>
            <pc:docMk/>
            <pc:sldMk cId="2782529506" sldId="416"/>
            <ac:picMk id="3" creationId="{46DFF1F8-8DFC-4CB8-11A0-18BCA03DD252}"/>
          </ac:picMkLst>
        </pc:picChg>
      </pc:sldChg>
      <pc:sldChg chg="addSp modSp new mod">
        <pc:chgData name="Comal Trinity Groundwater Conservation District" userId="e5a36d7f-93c5-4dbb-aade-c00a2511247f" providerId="ADAL" clId="{F01ADEA2-B470-4701-AADA-F0F4E0283953}" dt="2026-05-18T14:39:17.563" v="602" actId="14100"/>
        <pc:sldMkLst>
          <pc:docMk/>
          <pc:sldMk cId="4070639178" sldId="417"/>
        </pc:sldMkLst>
        <pc:picChg chg="add mod">
          <ac:chgData name="Comal Trinity Groundwater Conservation District" userId="e5a36d7f-93c5-4dbb-aade-c00a2511247f" providerId="ADAL" clId="{F01ADEA2-B470-4701-AADA-F0F4E0283953}" dt="2026-05-18T14:39:17.563" v="602" actId="14100"/>
          <ac:picMkLst>
            <pc:docMk/>
            <pc:sldMk cId="4070639178" sldId="417"/>
            <ac:picMk id="3" creationId="{9E6F65ED-312C-499B-A207-CB8CC375529E}"/>
          </ac:picMkLst>
        </pc:picChg>
      </pc:sldChg>
      <pc:sldChg chg="addSp modSp new mod">
        <pc:chgData name="Comal Trinity Groundwater Conservation District" userId="e5a36d7f-93c5-4dbb-aade-c00a2511247f" providerId="ADAL" clId="{F01ADEA2-B470-4701-AADA-F0F4E0283953}" dt="2026-05-18T14:39:34.046" v="606" actId="14100"/>
        <pc:sldMkLst>
          <pc:docMk/>
          <pc:sldMk cId="3261471876" sldId="418"/>
        </pc:sldMkLst>
        <pc:picChg chg="add mod">
          <ac:chgData name="Comal Trinity Groundwater Conservation District" userId="e5a36d7f-93c5-4dbb-aade-c00a2511247f" providerId="ADAL" clId="{F01ADEA2-B470-4701-AADA-F0F4E0283953}" dt="2026-05-18T14:39:34.046" v="606" actId="14100"/>
          <ac:picMkLst>
            <pc:docMk/>
            <pc:sldMk cId="3261471876" sldId="418"/>
            <ac:picMk id="3" creationId="{6C96FABE-7E59-ABFA-13D8-FEB8E0887F05}"/>
          </ac:picMkLst>
        </pc:picChg>
      </pc:sldChg>
      <pc:sldChg chg="addSp modSp new mod">
        <pc:chgData name="Comal Trinity Groundwater Conservation District" userId="e5a36d7f-93c5-4dbb-aade-c00a2511247f" providerId="ADAL" clId="{F01ADEA2-B470-4701-AADA-F0F4E0283953}" dt="2026-05-18T14:39:48.474" v="610" actId="14100"/>
        <pc:sldMkLst>
          <pc:docMk/>
          <pc:sldMk cId="3760601225" sldId="419"/>
        </pc:sldMkLst>
        <pc:picChg chg="add mod">
          <ac:chgData name="Comal Trinity Groundwater Conservation District" userId="e5a36d7f-93c5-4dbb-aade-c00a2511247f" providerId="ADAL" clId="{F01ADEA2-B470-4701-AADA-F0F4E0283953}" dt="2026-05-18T14:39:48.474" v="610" actId="14100"/>
          <ac:picMkLst>
            <pc:docMk/>
            <pc:sldMk cId="3760601225" sldId="419"/>
            <ac:picMk id="3" creationId="{8A710B20-11CE-832E-38FA-5C04E91E4C6F}"/>
          </ac:picMkLst>
        </pc:picChg>
      </pc:sldChg>
      <pc:sldChg chg="addSp modSp new mod">
        <pc:chgData name="Comal Trinity Groundwater Conservation District" userId="e5a36d7f-93c5-4dbb-aade-c00a2511247f" providerId="ADAL" clId="{F01ADEA2-B470-4701-AADA-F0F4E0283953}" dt="2026-05-18T14:40:06.316" v="614" actId="14100"/>
        <pc:sldMkLst>
          <pc:docMk/>
          <pc:sldMk cId="3383947080" sldId="420"/>
        </pc:sldMkLst>
        <pc:picChg chg="add mod">
          <ac:chgData name="Comal Trinity Groundwater Conservation District" userId="e5a36d7f-93c5-4dbb-aade-c00a2511247f" providerId="ADAL" clId="{F01ADEA2-B470-4701-AADA-F0F4E0283953}" dt="2026-05-18T14:40:06.316" v="614" actId="14100"/>
          <ac:picMkLst>
            <pc:docMk/>
            <pc:sldMk cId="3383947080" sldId="420"/>
            <ac:picMk id="3" creationId="{13AF78C0-754F-8E7D-75B0-05389C2A6A93}"/>
          </ac:picMkLst>
        </pc:picChg>
      </pc:sldChg>
      <pc:sldChg chg="addSp modSp new mod">
        <pc:chgData name="Comal Trinity Groundwater Conservation District" userId="e5a36d7f-93c5-4dbb-aade-c00a2511247f" providerId="ADAL" clId="{F01ADEA2-B470-4701-AADA-F0F4E0283953}" dt="2026-05-18T14:40:32.295" v="618" actId="14100"/>
        <pc:sldMkLst>
          <pc:docMk/>
          <pc:sldMk cId="2356609470" sldId="421"/>
        </pc:sldMkLst>
        <pc:picChg chg="add mod">
          <ac:chgData name="Comal Trinity Groundwater Conservation District" userId="e5a36d7f-93c5-4dbb-aade-c00a2511247f" providerId="ADAL" clId="{F01ADEA2-B470-4701-AADA-F0F4E0283953}" dt="2026-05-18T14:40:32.295" v="618" actId="14100"/>
          <ac:picMkLst>
            <pc:docMk/>
            <pc:sldMk cId="2356609470" sldId="421"/>
            <ac:picMk id="3" creationId="{08E30275-D05E-FDC5-0AD0-17D1AF4CF29D}"/>
          </ac:picMkLst>
        </pc:picChg>
      </pc:sldChg>
      <pc:sldChg chg="new del">
        <pc:chgData name="Comal Trinity Groundwater Conservation District" userId="e5a36d7f-93c5-4dbb-aade-c00a2511247f" providerId="ADAL" clId="{F01ADEA2-B470-4701-AADA-F0F4E0283953}" dt="2026-05-18T14:38:19.633" v="587" actId="47"/>
        <pc:sldMkLst>
          <pc:docMk/>
          <pc:sldMk cId="3767191949" sldId="422"/>
        </pc:sldMkLst>
      </pc:sldChg>
    </pc:docChg>
  </pc:docChgLst>
  <pc:docChgLst>
    <pc:chgData name="Comal Trinity Groundwater Conservation District" userId="e5a36d7f-93c5-4dbb-aade-c00a2511247f" providerId="ADAL" clId="{9F587F18-5FC2-4114-99A4-3C1296DAFA1A}"/>
    <pc:docChg chg="addSld delSld modSld modNotesMaster">
      <pc:chgData name="Comal Trinity Groundwater Conservation District" userId="e5a36d7f-93c5-4dbb-aade-c00a2511247f" providerId="ADAL" clId="{9F587F18-5FC2-4114-99A4-3C1296DAFA1A}" dt="2026-05-15T20:35:51.935" v="11" actId="14100"/>
      <pc:docMkLst>
        <pc:docMk/>
      </pc:docMkLst>
      <pc:sldChg chg="modSp mod">
        <pc:chgData name="Comal Trinity Groundwater Conservation District" userId="e5a36d7f-93c5-4dbb-aade-c00a2511247f" providerId="ADAL" clId="{9F587F18-5FC2-4114-99A4-3C1296DAFA1A}" dt="2026-05-15T20:35:51.935" v="11" actId="14100"/>
        <pc:sldMkLst>
          <pc:docMk/>
          <pc:sldMk cId="0" sldId="257"/>
        </pc:sldMkLst>
        <pc:picChg chg="mod">
          <ac:chgData name="Comal Trinity Groundwater Conservation District" userId="e5a36d7f-93c5-4dbb-aade-c00a2511247f" providerId="ADAL" clId="{9F587F18-5FC2-4114-99A4-3C1296DAFA1A}" dt="2026-05-15T20:35:51.935" v="11" actId="14100"/>
          <ac:picMkLst>
            <pc:docMk/>
            <pc:sldMk cId="0" sldId="257"/>
            <ac:picMk id="4" creationId="{579AA565-616A-3086-E65E-7FCE9D8D1AAD}"/>
          </ac:picMkLst>
        </pc:picChg>
      </pc:sldChg>
      <pc:sldChg chg="modSp mod">
        <pc:chgData name="Comal Trinity Groundwater Conservation District" userId="e5a36d7f-93c5-4dbb-aade-c00a2511247f" providerId="ADAL" clId="{9F587F18-5FC2-4114-99A4-3C1296DAFA1A}" dt="2026-05-15T20:21:02.934" v="8" actId="1076"/>
        <pc:sldMkLst>
          <pc:docMk/>
          <pc:sldMk cId="2573053381" sldId="405"/>
        </pc:sldMkLst>
        <pc:picChg chg="mod">
          <ac:chgData name="Comal Trinity Groundwater Conservation District" userId="e5a36d7f-93c5-4dbb-aade-c00a2511247f" providerId="ADAL" clId="{9F587F18-5FC2-4114-99A4-3C1296DAFA1A}" dt="2026-05-15T20:21:02.934" v="8" actId="1076"/>
          <ac:picMkLst>
            <pc:docMk/>
            <pc:sldMk cId="2573053381" sldId="405"/>
            <ac:picMk id="3" creationId="{7973C4A7-F894-ADB6-6E16-4B27580648A2}"/>
          </ac:picMkLst>
        </pc:picChg>
      </pc:sldChg>
      <pc:sldChg chg="modSp add mod">
        <pc:chgData name="Comal Trinity Groundwater Conservation District" userId="e5a36d7f-93c5-4dbb-aade-c00a2511247f" providerId="ADAL" clId="{9F587F18-5FC2-4114-99A4-3C1296DAFA1A}" dt="2026-05-15T20:20:17.528" v="7" actId="14100"/>
        <pc:sldMkLst>
          <pc:docMk/>
          <pc:sldMk cId="2751340902" sldId="414"/>
        </pc:sldMkLst>
        <pc:picChg chg="mod">
          <ac:chgData name="Comal Trinity Groundwater Conservation District" userId="e5a36d7f-93c5-4dbb-aade-c00a2511247f" providerId="ADAL" clId="{9F587F18-5FC2-4114-99A4-3C1296DAFA1A}" dt="2026-05-15T20:20:17.528" v="7" actId="14100"/>
          <ac:picMkLst>
            <pc:docMk/>
            <pc:sldMk cId="2751340902" sldId="414"/>
            <ac:picMk id="3" creationId="{940D5B4A-631A-B9BA-4B9B-AB0C1D038959}"/>
          </ac:picMkLst>
        </pc:picChg>
      </pc:sldChg>
      <pc:sldChg chg="modSp add mod">
        <pc:chgData name="Comal Trinity Groundwater Conservation District" userId="e5a36d7f-93c5-4dbb-aade-c00a2511247f" providerId="ADAL" clId="{9F587F18-5FC2-4114-99A4-3C1296DAFA1A}" dt="2026-05-15T20:29:42.158" v="9" actId="1076"/>
        <pc:sldMkLst>
          <pc:docMk/>
          <pc:sldMk cId="1340134667" sldId="415"/>
        </pc:sldMkLst>
        <pc:picChg chg="mod">
          <ac:chgData name="Comal Trinity Groundwater Conservation District" userId="e5a36d7f-93c5-4dbb-aade-c00a2511247f" providerId="ADAL" clId="{9F587F18-5FC2-4114-99A4-3C1296DAFA1A}" dt="2026-05-15T20:18:00.094" v="4" actId="14100"/>
          <ac:picMkLst>
            <pc:docMk/>
            <pc:sldMk cId="1340134667" sldId="415"/>
            <ac:picMk id="3" creationId="{251A15E3-3C65-BE6F-F907-28442E14A82F}"/>
          </ac:picMkLst>
        </pc:picChg>
        <pc:picChg chg="mod">
          <ac:chgData name="Comal Trinity Groundwater Conservation District" userId="e5a36d7f-93c5-4dbb-aade-c00a2511247f" providerId="ADAL" clId="{9F587F18-5FC2-4114-99A4-3C1296DAFA1A}" dt="2026-05-15T20:29:42.158" v="9" actId="1076"/>
          <ac:picMkLst>
            <pc:docMk/>
            <pc:sldMk cId="1340134667" sldId="415"/>
            <ac:picMk id="5" creationId="{C9B41B1E-BC1C-8683-EB28-316FF850A8B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4:27:03.262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795 259,'-10'-1,"1"-1,-1 0,1-1,0 0,0 0,0-1,-10-5,-10-5,-429-145,279 119,155 31,3-1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4:27:05.597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169 236,'1'-1,"-1"0,1 1,-1-1,1 0,-1 0,1 0,-1 1,1-1,0 0,0 0,-1 1,1-1,0 1,0-1,0 1,0-1,-1 1,1-1,0 1,0 0,0 0,0-1,0 1,0 0,2 0,31-4,-29 3,554-46,-322 42,-278 4,1-2,0-2,0-2,-75-22,75 17,0 2,-50-6,-16-3,61 11,-63-4,12 3,9 4,67 5,-1-1,1-1,0-1,-36-8,56 11,0 0,0-1,0 1,0 0,0 0,0 0,0 0,0 0,0 0,0 0,1 0,-1 0,0 0,0 0,0 0,0 0,0 0,0 0,0 0,0-1,0 1,0 0,0 0,0 0,0 0,0 0,0 0,0 0,0 0,0 0,0 0,0 0,0 0,0-1,0 1,0 0,0 0,0 0,0 0,0 0,0 0,0 0,0 0,-1 0,1 0,0 0,0 0,0 0,0 0,0 0,0 0,0-1,0 1,0 0,0 0,0 0,0 0,0 0,-1 0,14-3,14 0,553 2,-283 3,-277-2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4:33:04.941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272 283,'0'-4,"-4"-5,-5-5,-9-9,-6-3,-18-18,-10-5,-12-10,5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4:33:06.489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1840 168,'-8'-1,"0"0,0 0,0-1,0 0,-12-5,-9-2,-109-29,-163-36,179 58,-124 0,-127 16,251 1,-262 20,319-11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5688" cy="35182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1942" y="1"/>
            <a:ext cx="4025688" cy="35182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0F258751-B611-422E-ABE7-69F0B86BB172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0525" cy="236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70700"/>
            <a:ext cx="7432040" cy="2757844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227"/>
            <a:ext cx="4025688" cy="35182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1942" y="6652227"/>
            <a:ext cx="4025688" cy="35182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9132AA35-D381-4590-ABFD-C2BD9623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452" y="81036"/>
            <a:ext cx="10259134" cy="1141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5879" y="1321216"/>
            <a:ext cx="10500691" cy="5489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5FA2BF-F75B-A406-024B-4E714D9F1096}"/>
              </a:ext>
            </a:extLst>
          </p:cNvPr>
          <p:cNvSpPr txBox="1"/>
          <p:nvPr/>
        </p:nvSpPr>
        <p:spPr>
          <a:xfrm>
            <a:off x="0" y="1720840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Comal Trinity </a:t>
            </a:r>
          </a:p>
          <a:p>
            <a:pPr algn="ctr"/>
            <a:r>
              <a:rPr lang="en-US" sz="5400" dirty="0"/>
              <a:t>Groundwater Conservation District </a:t>
            </a:r>
          </a:p>
          <a:p>
            <a:pPr algn="ctr"/>
            <a:r>
              <a:rPr lang="en-US" sz="5400" dirty="0"/>
              <a:t>General Manager Report </a:t>
            </a:r>
          </a:p>
          <a:p>
            <a:pPr algn="ctr"/>
            <a:r>
              <a:rPr lang="en-US" sz="5400" dirty="0"/>
              <a:t>May 18</a:t>
            </a:r>
            <a:r>
              <a:rPr lang="en-US" sz="5400" baseline="30000" dirty="0"/>
              <a:t>th</a:t>
            </a:r>
            <a:r>
              <a:rPr lang="en-US" sz="5400" dirty="0"/>
              <a:t> 2026</a:t>
            </a:r>
          </a:p>
        </p:txBody>
      </p:sp>
      <p:pic>
        <p:nvPicPr>
          <p:cNvPr id="10" name="Picture 9" descr="A blue and green logo&#10;&#10;AI-generated content may be incorrect.">
            <a:extLst>
              <a:ext uri="{FF2B5EF4-FFF2-40B4-BE49-F238E27FC236}">
                <a16:creationId xmlns:a16="http://schemas.microsoft.com/office/drawing/2014/main" id="{F2FCC344-9B97-8792-5AF7-FBF48CFC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589"/>
            <a:ext cx="1881206" cy="2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84111-8AB8-C762-56EE-8F0C6C20E7B1}"/>
              </a:ext>
            </a:extLst>
          </p:cNvPr>
          <p:cNvSpPr/>
          <p:nvPr/>
        </p:nvSpPr>
        <p:spPr>
          <a:xfrm>
            <a:off x="10641715" y="6421409"/>
            <a:ext cx="914400" cy="24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695DE-454D-C7F3-0D57-D264603F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46" r="573" b="113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79" y="0"/>
            <a:ext cx="12192000" cy="1575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79" y="81036"/>
            <a:ext cx="12175821" cy="997933"/>
          </a:xfrm>
          <a:prstGeom prst="rect">
            <a:avLst/>
          </a:prstGeom>
        </p:spPr>
        <p:txBody>
          <a:bodyPr vert="horz" wrap="square" lIns="0" tIns="378682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Well</a:t>
            </a:r>
            <a:r>
              <a:rPr lang="en-US" spc="-165" dirty="0"/>
              <a:t> </a:t>
            </a:r>
            <a:r>
              <a:rPr spc="-35" dirty="0"/>
              <a:t>Applications</a:t>
            </a:r>
            <a:r>
              <a:rPr lang="en-US" spc="-145" dirty="0"/>
              <a:t> </a:t>
            </a:r>
            <a:r>
              <a:rPr dirty="0"/>
              <a:t>By</a:t>
            </a:r>
            <a:r>
              <a:rPr spc="-135" dirty="0"/>
              <a:t> </a:t>
            </a:r>
            <a:r>
              <a:rPr spc="-20" dirty="0"/>
              <a:t>Type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179" y="1655279"/>
            <a:ext cx="12138660" cy="5203190"/>
            <a:chOff x="16179" y="1655279"/>
            <a:chExt cx="12138660" cy="5203190"/>
          </a:xfrm>
        </p:grpSpPr>
        <p:sp>
          <p:nvSpPr>
            <p:cNvPr id="5" name="object 5"/>
            <p:cNvSpPr/>
            <p:nvPr/>
          </p:nvSpPr>
          <p:spPr>
            <a:xfrm>
              <a:off x="16179" y="1655279"/>
              <a:ext cx="12138660" cy="5203190"/>
            </a:xfrm>
            <a:custGeom>
              <a:avLst/>
              <a:gdLst/>
              <a:ahLst/>
              <a:cxnLst/>
              <a:rect l="l" t="t" r="r" b="b"/>
              <a:pathLst>
                <a:path w="12138660" h="5203190">
                  <a:moveTo>
                    <a:pt x="12138050" y="0"/>
                  </a:moveTo>
                  <a:lnTo>
                    <a:pt x="12138050" y="0"/>
                  </a:lnTo>
                  <a:lnTo>
                    <a:pt x="0" y="0"/>
                  </a:lnTo>
                  <a:lnTo>
                    <a:pt x="0" y="322986"/>
                  </a:lnTo>
                  <a:lnTo>
                    <a:pt x="0" y="5202720"/>
                  </a:lnTo>
                  <a:lnTo>
                    <a:pt x="12138050" y="5202720"/>
                  </a:lnTo>
                  <a:lnTo>
                    <a:pt x="12138050" y="322986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79" y="4123448"/>
              <a:ext cx="12138660" cy="2734945"/>
            </a:xfrm>
            <a:custGeom>
              <a:avLst/>
              <a:gdLst/>
              <a:ahLst/>
              <a:cxnLst/>
              <a:rect l="l" t="t" r="r" b="b"/>
              <a:pathLst>
                <a:path w="12138660" h="2734945">
                  <a:moveTo>
                    <a:pt x="2837370" y="306463"/>
                  </a:moveTo>
                  <a:lnTo>
                    <a:pt x="0" y="306463"/>
                  </a:lnTo>
                  <a:lnTo>
                    <a:pt x="0" y="612914"/>
                  </a:lnTo>
                  <a:lnTo>
                    <a:pt x="0" y="919365"/>
                  </a:lnTo>
                  <a:lnTo>
                    <a:pt x="0" y="1225816"/>
                  </a:lnTo>
                  <a:lnTo>
                    <a:pt x="2837370" y="1225816"/>
                  </a:lnTo>
                  <a:lnTo>
                    <a:pt x="2837370" y="919365"/>
                  </a:lnTo>
                  <a:lnTo>
                    <a:pt x="2837370" y="612914"/>
                  </a:lnTo>
                  <a:lnTo>
                    <a:pt x="2837370" y="306463"/>
                  </a:lnTo>
                  <a:close/>
                </a:path>
                <a:path w="12138660" h="2734945">
                  <a:moveTo>
                    <a:pt x="12138050" y="1225829"/>
                  </a:moveTo>
                  <a:lnTo>
                    <a:pt x="12138050" y="1225829"/>
                  </a:lnTo>
                  <a:lnTo>
                    <a:pt x="2837383" y="1225829"/>
                  </a:lnTo>
                  <a:lnTo>
                    <a:pt x="2837383" y="1532280"/>
                  </a:lnTo>
                  <a:lnTo>
                    <a:pt x="2837383" y="1838731"/>
                  </a:lnTo>
                  <a:lnTo>
                    <a:pt x="2837383" y="2145182"/>
                  </a:lnTo>
                  <a:lnTo>
                    <a:pt x="2837383" y="2451646"/>
                  </a:lnTo>
                  <a:lnTo>
                    <a:pt x="2837370" y="2145182"/>
                  </a:lnTo>
                  <a:lnTo>
                    <a:pt x="2837370" y="1838731"/>
                  </a:lnTo>
                  <a:lnTo>
                    <a:pt x="2837370" y="1532280"/>
                  </a:lnTo>
                  <a:lnTo>
                    <a:pt x="2837370" y="1225829"/>
                  </a:lnTo>
                  <a:lnTo>
                    <a:pt x="0" y="1225829"/>
                  </a:lnTo>
                  <a:lnTo>
                    <a:pt x="0" y="2734551"/>
                  </a:lnTo>
                  <a:lnTo>
                    <a:pt x="2837370" y="2734551"/>
                  </a:lnTo>
                  <a:lnTo>
                    <a:pt x="4232618" y="2734551"/>
                  </a:lnTo>
                  <a:lnTo>
                    <a:pt x="4232618" y="2451646"/>
                  </a:lnTo>
                  <a:lnTo>
                    <a:pt x="4232630" y="2734551"/>
                  </a:lnTo>
                  <a:lnTo>
                    <a:pt x="5667286" y="2734551"/>
                  </a:lnTo>
                  <a:lnTo>
                    <a:pt x="7165010" y="2734551"/>
                  </a:lnTo>
                  <a:lnTo>
                    <a:pt x="8583905" y="2734551"/>
                  </a:lnTo>
                  <a:lnTo>
                    <a:pt x="8583905" y="2451646"/>
                  </a:lnTo>
                  <a:lnTo>
                    <a:pt x="8583917" y="2734551"/>
                  </a:lnTo>
                  <a:lnTo>
                    <a:pt x="9860915" y="2734551"/>
                  </a:lnTo>
                  <a:lnTo>
                    <a:pt x="11059097" y="2734551"/>
                  </a:lnTo>
                  <a:lnTo>
                    <a:pt x="12138050" y="2734551"/>
                  </a:lnTo>
                  <a:lnTo>
                    <a:pt x="12138050" y="2451646"/>
                  </a:lnTo>
                  <a:lnTo>
                    <a:pt x="12138050" y="2145182"/>
                  </a:lnTo>
                  <a:lnTo>
                    <a:pt x="12138050" y="1838731"/>
                  </a:lnTo>
                  <a:lnTo>
                    <a:pt x="12138050" y="1532280"/>
                  </a:lnTo>
                  <a:lnTo>
                    <a:pt x="12138050" y="1225829"/>
                  </a:lnTo>
                  <a:close/>
                </a:path>
                <a:path w="12138660" h="2734945">
                  <a:moveTo>
                    <a:pt x="12138050" y="306463"/>
                  </a:moveTo>
                  <a:lnTo>
                    <a:pt x="12138050" y="306463"/>
                  </a:lnTo>
                  <a:lnTo>
                    <a:pt x="2837383" y="306463"/>
                  </a:lnTo>
                  <a:lnTo>
                    <a:pt x="2837383" y="612914"/>
                  </a:lnTo>
                  <a:lnTo>
                    <a:pt x="2837383" y="919365"/>
                  </a:lnTo>
                  <a:lnTo>
                    <a:pt x="2837383" y="1225816"/>
                  </a:lnTo>
                  <a:lnTo>
                    <a:pt x="4232630" y="1225816"/>
                  </a:lnTo>
                  <a:lnTo>
                    <a:pt x="12138050" y="1225816"/>
                  </a:lnTo>
                  <a:lnTo>
                    <a:pt x="12138050" y="919365"/>
                  </a:lnTo>
                  <a:lnTo>
                    <a:pt x="12138050" y="612914"/>
                  </a:lnTo>
                  <a:lnTo>
                    <a:pt x="12138050" y="306463"/>
                  </a:lnTo>
                  <a:close/>
                </a:path>
                <a:path w="12138660" h="2734945">
                  <a:moveTo>
                    <a:pt x="12138050" y="0"/>
                  </a:moveTo>
                  <a:lnTo>
                    <a:pt x="11059097" y="0"/>
                  </a:lnTo>
                  <a:lnTo>
                    <a:pt x="9860915" y="0"/>
                  </a:lnTo>
                  <a:lnTo>
                    <a:pt x="8583905" y="0"/>
                  </a:lnTo>
                  <a:lnTo>
                    <a:pt x="8583905" y="306451"/>
                  </a:lnTo>
                  <a:lnTo>
                    <a:pt x="9860915" y="306451"/>
                  </a:lnTo>
                  <a:lnTo>
                    <a:pt x="11059097" y="306451"/>
                  </a:lnTo>
                  <a:lnTo>
                    <a:pt x="12138050" y="306451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5524"/>
              </p:ext>
            </p:extLst>
          </p:nvPr>
        </p:nvGraphicFramePr>
        <p:xfrm>
          <a:off x="0" y="1635672"/>
          <a:ext cx="12192002" cy="5203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056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Type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Application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623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230" algn="l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a)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Domestic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14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Livestock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Landscape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Irrigation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b)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 dirty="0">
                          <a:latin typeface="Calibri"/>
                          <a:cs typeface="Calibri"/>
                        </a:rPr>
                        <a:t> (Non-exempt)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c)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 dirty="0">
                          <a:latin typeface="Calibri"/>
                          <a:cs typeface="Calibri"/>
                        </a:rPr>
                        <a:t> (Non-exempt)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47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d)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Plugging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4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e)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Test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Bore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f)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g)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Geothermal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well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8A6D0E-0C00-8804-8F41-F2D9475FC4FB}"/>
              </a:ext>
            </a:extLst>
          </p:cNvPr>
          <p:cNvSpPr txBox="1"/>
          <p:nvPr/>
        </p:nvSpPr>
        <p:spPr>
          <a:xfrm>
            <a:off x="5746458" y="1722802"/>
            <a:ext cx="173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Quarter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25108-FB5D-BB31-28D2-B53754A7183F}"/>
              </a:ext>
            </a:extLst>
          </p:cNvPr>
          <p:cNvSpPr txBox="1"/>
          <p:nvPr/>
        </p:nvSpPr>
        <p:spPr>
          <a:xfrm>
            <a:off x="7209933" y="1722802"/>
            <a:ext cx="173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baseline="30000" dirty="0"/>
              <a:t>th </a:t>
            </a:r>
            <a:r>
              <a:rPr lang="en-US" sz="1400" dirty="0"/>
              <a:t>Quarter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AC8F4-E2CB-67FA-C51B-B66D1A1FA4CC}"/>
              </a:ext>
            </a:extLst>
          </p:cNvPr>
          <p:cNvSpPr txBox="1"/>
          <p:nvPr/>
        </p:nvSpPr>
        <p:spPr>
          <a:xfrm>
            <a:off x="4195893" y="1722802"/>
            <a:ext cx="173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2nd Quarter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C2403-FC1E-326D-6C55-9B8A64FA6999}"/>
              </a:ext>
            </a:extLst>
          </p:cNvPr>
          <p:cNvSpPr txBox="1"/>
          <p:nvPr/>
        </p:nvSpPr>
        <p:spPr>
          <a:xfrm>
            <a:off x="2611771" y="1722802"/>
            <a:ext cx="173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1st Quarter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C9223-07D5-8285-BB77-034494480F8B}"/>
              </a:ext>
            </a:extLst>
          </p:cNvPr>
          <p:cNvSpPr txBox="1"/>
          <p:nvPr/>
        </p:nvSpPr>
        <p:spPr>
          <a:xfrm>
            <a:off x="8603903" y="1722801"/>
            <a:ext cx="173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for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8D719-2FEE-7EDF-A4B7-179ED0356051}"/>
              </a:ext>
            </a:extLst>
          </p:cNvPr>
          <p:cNvSpPr txBox="1"/>
          <p:nvPr/>
        </p:nvSpPr>
        <p:spPr>
          <a:xfrm>
            <a:off x="10154468" y="1722725"/>
            <a:ext cx="100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GMA-9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10CAB-E0C7-E74C-B705-40BF1629E05C}"/>
              </a:ext>
            </a:extLst>
          </p:cNvPr>
          <p:cNvSpPr txBox="1"/>
          <p:nvPr/>
        </p:nvSpPr>
        <p:spPr>
          <a:xfrm>
            <a:off x="11247234" y="1722725"/>
            <a:ext cx="100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GMA-10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ACCC27-9A6B-5E51-D243-C9C2E2E50BCC}"/>
                  </a:ext>
                </a:extLst>
              </p14:cNvPr>
              <p14:cNvContentPartPr/>
              <p14:nvPr/>
            </p14:nvContentPartPr>
            <p14:xfrm>
              <a:off x="6520862" y="4117812"/>
              <a:ext cx="98280" cy="10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ACCC27-9A6B-5E51-D243-C9C2E2E50B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2862" y="4082172"/>
                <a:ext cx="1339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64C496-7E0B-B810-E8B1-D17171E060A1}"/>
                  </a:ext>
                </a:extLst>
              </p14:cNvPr>
              <p14:cNvContentPartPr/>
              <p14:nvPr/>
            </p14:nvContentPartPr>
            <p14:xfrm>
              <a:off x="7508342" y="2951052"/>
              <a:ext cx="662760" cy="6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64C496-7E0B-B810-E8B1-D17171E060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342" y="2915412"/>
                <a:ext cx="698400" cy="132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34563D8-E7CC-45E2-A340-0286FDD10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61" y="0"/>
            <a:ext cx="12196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FF1F8-8DFC-4CB8-11A0-18BCA03D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2"/>
            <a:ext cx="12113703" cy="68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F65ED-312C-499B-A207-CB8CC375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" y="0"/>
            <a:ext cx="12112908" cy="66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6FABE-7E59-ABFA-13D8-FEB8E088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7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10B20-11CE-832E-38FA-5C04E91E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F78C0-754F-8E7D-75B0-05389C2A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17"/>
            <a:ext cx="12192000" cy="68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4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30275-D05E-FDC5-0AD0-17D1AF4C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0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8780" y="2714782"/>
            <a:ext cx="2663825" cy="212814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b="0">
                <a:solidFill>
                  <a:srgbClr val="FFFFFF"/>
                </a:solidFill>
                <a:latin typeface="Calibri Light"/>
                <a:cs typeface="Calibri Light"/>
              </a:rPr>
              <a:t>Comal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>
                <a:solidFill>
                  <a:srgbClr val="FFFFFF"/>
                </a:solidFill>
                <a:latin typeface="Calibri Light"/>
                <a:cs typeface="Calibri Light"/>
              </a:rPr>
              <a:t>County Drought Information- </a:t>
            </a:r>
            <a:r>
              <a:rPr lang="en-US" sz="3700" b="0" spc="-10">
                <a:solidFill>
                  <a:srgbClr val="FFFFFF"/>
                </a:solidFill>
                <a:latin typeface="Calibri Light"/>
                <a:cs typeface="Calibri Light"/>
              </a:rPr>
              <a:t>August</a:t>
            </a:r>
            <a:r>
              <a:rPr lang="en-US" sz="37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700" b="0" spc="-2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370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D84CA-A7E1-7C0B-372F-1D0DFB61F101}"/>
              </a:ext>
            </a:extLst>
          </p:cNvPr>
          <p:cNvSpPr txBox="1"/>
          <p:nvPr/>
        </p:nvSpPr>
        <p:spPr>
          <a:xfrm>
            <a:off x="386081" y="2551837"/>
            <a:ext cx="4768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Comal County Drought Information- May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AA565-616A-3086-E65E-7FCE9D8D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104" y="0"/>
            <a:ext cx="7125950" cy="6744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808" y="1555120"/>
            <a:ext cx="3499485" cy="3959679"/>
          </a:xfrm>
          <a:custGeom>
            <a:avLst/>
            <a:gdLst/>
            <a:ahLst/>
            <a:cxnLst/>
            <a:rect l="l" t="t" r="r" b="b"/>
            <a:pathLst>
              <a:path w="3499485" h="3333750">
                <a:moveTo>
                  <a:pt x="2972777" y="0"/>
                </a:moveTo>
                <a:lnTo>
                  <a:pt x="0" y="0"/>
                </a:lnTo>
                <a:lnTo>
                  <a:pt x="0" y="3333750"/>
                </a:lnTo>
                <a:lnTo>
                  <a:pt x="2972777" y="3333750"/>
                </a:lnTo>
                <a:lnTo>
                  <a:pt x="3499104" y="1666875"/>
                </a:lnTo>
                <a:lnTo>
                  <a:pt x="297277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092" y="2443768"/>
            <a:ext cx="2379345" cy="191719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ts val="3560"/>
              </a:lnSpc>
              <a:spcBef>
                <a:spcPts val="550"/>
              </a:spcBef>
            </a:pPr>
            <a:r>
              <a:rPr sz="3300" dirty="0"/>
              <a:t>Comal</a:t>
            </a:r>
            <a:r>
              <a:rPr sz="3300" spc="-60" dirty="0"/>
              <a:t> </a:t>
            </a:r>
            <a:r>
              <a:rPr sz="3300" spc="-10" dirty="0"/>
              <a:t>County Drought Statistics</a:t>
            </a:r>
            <a:r>
              <a:rPr sz="3300" spc="-90" dirty="0"/>
              <a:t> </a:t>
            </a:r>
            <a:r>
              <a:rPr lang="en-US" sz="3300" spc="-20" dirty="0"/>
              <a:t>April</a:t>
            </a:r>
            <a:r>
              <a:rPr sz="3300" spc="-20" dirty="0"/>
              <a:t> 202</a:t>
            </a:r>
            <a:r>
              <a:rPr lang="en-US" sz="3300" spc="-20" dirty="0"/>
              <a:t>6</a:t>
            </a:r>
            <a:endParaRPr sz="3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B877E-D7E1-B145-4021-D33367BA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04" y="1495900"/>
            <a:ext cx="8158288" cy="4200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9386E-B539-4208-408A-0BC2E92F6DB1}"/>
              </a:ext>
            </a:extLst>
          </p:cNvPr>
          <p:cNvSpPr txBox="1"/>
          <p:nvPr/>
        </p:nvSpPr>
        <p:spPr>
          <a:xfrm>
            <a:off x="3564698" y="162560"/>
            <a:ext cx="5062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30 Day Observed Precipitation</a:t>
            </a:r>
          </a:p>
          <a:p>
            <a:pPr algn="ctr"/>
            <a:r>
              <a:rPr lang="en-US" sz="2800" dirty="0"/>
              <a:t>4/1/2026 – 5/1/2026</a:t>
            </a:r>
          </a:p>
          <a:p>
            <a:pPr algn="ctr"/>
            <a:r>
              <a:rPr lang="en-US" sz="2800" dirty="0"/>
              <a:t>4.0 to 15.0 Inches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3A99C-8385-70ED-189A-3EB92249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555"/>
            <a:ext cx="12192000" cy="53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FF8C5-C045-09DD-1EA6-19F221A1D264}"/>
              </a:ext>
            </a:extLst>
          </p:cNvPr>
          <p:cNvSpPr txBox="1"/>
          <p:nvPr/>
        </p:nvSpPr>
        <p:spPr>
          <a:xfrm>
            <a:off x="2444199" y="231833"/>
            <a:ext cx="7303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30 Day Precipitation Departure From Normal</a:t>
            </a:r>
          </a:p>
          <a:p>
            <a:pPr algn="ctr"/>
            <a:r>
              <a:rPr lang="en-US" sz="2800" dirty="0"/>
              <a:t>4/1/2026 – 5/1/2026</a:t>
            </a:r>
          </a:p>
          <a:p>
            <a:pPr algn="ctr"/>
            <a:r>
              <a:rPr lang="en-US" sz="2800" dirty="0"/>
              <a:t>2.0 to Greater than or Equal to 8.0 Inches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554F6-A09B-8DC8-9312-AF21474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6828"/>
            <a:ext cx="12113703" cy="52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8E92A-8B54-651E-E84D-15D3F398E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9" t="9414" r="-1219" b="11462"/>
          <a:stretch>
            <a:fillRect/>
          </a:stretch>
        </p:blipFill>
        <p:spPr>
          <a:xfrm>
            <a:off x="0" y="0"/>
            <a:ext cx="1234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D5B4A-631A-B9BA-4B9B-AB0C1D038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4" y="55220"/>
            <a:ext cx="11864051" cy="61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A15E3-3C65-BE6F-F907-28442E14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43"/>
            <a:ext cx="12192000" cy="1242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41B1E-BC1C-8683-EB28-316FF850A8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2" r="855" b="1967"/>
          <a:stretch>
            <a:fillRect/>
          </a:stretch>
        </p:blipFill>
        <p:spPr>
          <a:xfrm>
            <a:off x="0" y="1358150"/>
            <a:ext cx="12130481" cy="43379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C323C7-F44B-A6F3-3A04-8BA837BE82F9}"/>
                  </a:ext>
                </a:extLst>
              </p14:cNvPr>
              <p14:cNvContentPartPr/>
              <p14:nvPr/>
            </p14:nvContentPartPr>
            <p14:xfrm>
              <a:off x="5678462" y="1064292"/>
              <a:ext cx="286200" cy="9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C323C7-F44B-A6F3-3A04-8BA837BE82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0462" y="1028292"/>
                <a:ext cx="321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4AE061-6243-20D4-3F6A-58F1CE8147ED}"/>
                  </a:ext>
                </a:extLst>
              </p14:cNvPr>
              <p14:cNvContentPartPr/>
              <p14:nvPr/>
            </p14:nvContentPartPr>
            <p14:xfrm>
              <a:off x="5391902" y="829572"/>
              <a:ext cx="369360" cy="8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4AE061-6243-20D4-3F6A-58F1CE8147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3902" y="793932"/>
                <a:ext cx="40500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13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3C4A7-F894-ADB6-6E16-4B275806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729"/>
            <a:ext cx="12161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4613</TotalTime>
  <Words>169</Words>
  <Application>Microsoft Office PowerPoint</Application>
  <PresentationFormat>Widescreen</PresentationFormat>
  <Paragraphs>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Comal County Drought Statistics April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Applications By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Comal Trinity Groundwater Conservation District</dc:creator>
  <cp:lastModifiedBy>Comal Trinity Groundwater Conservation District</cp:lastModifiedBy>
  <cp:revision>3</cp:revision>
  <cp:lastPrinted>2026-05-15T20:30:41Z</cp:lastPrinted>
  <dcterms:created xsi:type="dcterms:W3CDTF">2024-10-14T19:57:31Z</dcterms:created>
  <dcterms:modified xsi:type="dcterms:W3CDTF">2026-05-18T14:40:38Z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2024-10-14T00:00:00Z</vt:filetime>
  </property>
  <property fmtid="{D5CDD505-2E9C-101B-9397-08002B2CF9AE}" pid="5" name="Producer">
    <vt:lpwstr>Adobe PDF Library 24.2.255</vt:lpwstr>
  </property>
</Properties>
</file>