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375" r:id="rId2"/>
    <p:sldId id="414" r:id="rId3"/>
    <p:sldId id="415" r:id="rId4"/>
    <p:sldId id="410" r:id="rId5"/>
    <p:sldId id="411" r:id="rId6"/>
    <p:sldId id="412" r:id="rId7"/>
  </p:sldIdLst>
  <p:sldSz cx="12192000" cy="6858000"/>
  <p:notesSz cx="9601200" cy="7315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C42C2B7-AB44-ED91-7054-C9567CC55A00}" name="Comal Trinity Groundwater Conservation District" initials="CG" userId="S::admin@comaltrinitygcd.com::e5a36d7f-93c5-4dbb-aade-c00a2511247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F61"/>
    <a:srgbClr val="10F1FC"/>
    <a:srgbClr val="0B0B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1B9A07-10E2-4E2A-A87C-F2EA3858CA10}" v="10" dt="2025-11-17T16:50:34.333"/>
    <p1510:client id="{3BBD801A-8607-46CB-B3F1-B987A8A81D85}" v="63" dt="2025-11-17T15:01:09.541"/>
    <p1510:client id="{3CD63EBD-3343-43E4-A1CA-A5815285BC77}" v="1" dt="2025-11-17T18:29:47.272"/>
    <p1510:client id="{CD765BC7-7B6C-453C-B195-A7D98D5312D7}" v="1" dt="2025-11-17T15:02:10.38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2" y="40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mal Trinity Groundwater Conservation District" userId="e5a36d7f-93c5-4dbb-aade-c00a2511247f" providerId="ADAL" clId="{F01ADEA2-B470-4701-AADA-F0F4E0283953}"/>
    <pc:docChg chg="custSel addSld delSld modSld">
      <pc:chgData name="Comal Trinity Groundwater Conservation District" userId="e5a36d7f-93c5-4dbb-aade-c00a2511247f" providerId="ADAL" clId="{F01ADEA2-B470-4701-AADA-F0F4E0283953}" dt="2025-11-17T18:49:49.804" v="46" actId="732"/>
      <pc:docMkLst>
        <pc:docMk/>
      </pc:docMkLst>
      <pc:sldChg chg="del">
        <pc:chgData name="Comal Trinity Groundwater Conservation District" userId="e5a36d7f-93c5-4dbb-aade-c00a2511247f" providerId="ADAL" clId="{F01ADEA2-B470-4701-AADA-F0F4E0283953}" dt="2025-11-17T18:29:51.644" v="3" actId="2696"/>
        <pc:sldMkLst>
          <pc:docMk/>
          <pc:sldMk cId="3062350979" sldId="409"/>
        </pc:sldMkLst>
      </pc:sldChg>
      <pc:sldChg chg="addSp delSp modSp mod">
        <pc:chgData name="Comal Trinity Groundwater Conservation District" userId="e5a36d7f-93c5-4dbb-aade-c00a2511247f" providerId="ADAL" clId="{F01ADEA2-B470-4701-AADA-F0F4E0283953}" dt="2025-11-17T18:45:34.331" v="14" actId="14100"/>
        <pc:sldMkLst>
          <pc:docMk/>
          <pc:sldMk cId="2962745989" sldId="410"/>
        </pc:sldMkLst>
        <pc:graphicFrameChg chg="del">
          <ac:chgData name="Comal Trinity Groundwater Conservation District" userId="e5a36d7f-93c5-4dbb-aade-c00a2511247f" providerId="ADAL" clId="{F01ADEA2-B470-4701-AADA-F0F4E0283953}" dt="2025-11-17T18:30:23.341" v="8" actId="478"/>
          <ac:graphicFrameMkLst>
            <pc:docMk/>
            <pc:sldMk cId="2962745989" sldId="410"/>
            <ac:graphicFrameMk id="2" creationId="{8DB7A692-546B-B022-D8FE-4320397EFC9F}"/>
          </ac:graphicFrameMkLst>
        </pc:graphicFrameChg>
        <pc:picChg chg="add mod">
          <ac:chgData name="Comal Trinity Groundwater Conservation District" userId="e5a36d7f-93c5-4dbb-aade-c00a2511247f" providerId="ADAL" clId="{F01ADEA2-B470-4701-AADA-F0F4E0283953}" dt="2025-11-17T18:45:34.331" v="14" actId="14100"/>
          <ac:picMkLst>
            <pc:docMk/>
            <pc:sldMk cId="2962745989" sldId="410"/>
            <ac:picMk id="4" creationId="{DEC6C5EB-C576-D576-DB87-AAAAA4A90F97}"/>
          </ac:picMkLst>
        </pc:picChg>
      </pc:sldChg>
      <pc:sldChg chg="addSp delSp modSp mod">
        <pc:chgData name="Comal Trinity Groundwater Conservation District" userId="e5a36d7f-93c5-4dbb-aade-c00a2511247f" providerId="ADAL" clId="{F01ADEA2-B470-4701-AADA-F0F4E0283953}" dt="2025-11-17T18:46:23.562" v="21" actId="14100"/>
        <pc:sldMkLst>
          <pc:docMk/>
          <pc:sldMk cId="2788345832" sldId="411"/>
        </pc:sldMkLst>
        <pc:graphicFrameChg chg="del">
          <ac:chgData name="Comal Trinity Groundwater Conservation District" userId="e5a36d7f-93c5-4dbb-aade-c00a2511247f" providerId="ADAL" clId="{F01ADEA2-B470-4701-AADA-F0F4E0283953}" dt="2025-11-17T18:46:08.388" v="15" actId="478"/>
          <ac:graphicFrameMkLst>
            <pc:docMk/>
            <pc:sldMk cId="2788345832" sldId="411"/>
            <ac:graphicFrameMk id="2" creationId="{62F41AA9-8A42-1EC4-75C8-893C4F57D1F0}"/>
          </ac:graphicFrameMkLst>
        </pc:graphicFrameChg>
        <pc:picChg chg="add mod">
          <ac:chgData name="Comal Trinity Groundwater Conservation District" userId="e5a36d7f-93c5-4dbb-aade-c00a2511247f" providerId="ADAL" clId="{F01ADEA2-B470-4701-AADA-F0F4E0283953}" dt="2025-11-17T18:46:23.562" v="21" actId="14100"/>
          <ac:picMkLst>
            <pc:docMk/>
            <pc:sldMk cId="2788345832" sldId="411"/>
            <ac:picMk id="4" creationId="{217CE889-55BE-1F17-518E-D546E36E64A2}"/>
          </ac:picMkLst>
        </pc:picChg>
      </pc:sldChg>
      <pc:sldChg chg="addSp delSp modSp mod">
        <pc:chgData name="Comal Trinity Groundwater Conservation District" userId="e5a36d7f-93c5-4dbb-aade-c00a2511247f" providerId="ADAL" clId="{F01ADEA2-B470-4701-AADA-F0F4E0283953}" dt="2025-11-17T18:47:30.871" v="27" actId="14100"/>
        <pc:sldMkLst>
          <pc:docMk/>
          <pc:sldMk cId="411622056" sldId="412"/>
        </pc:sldMkLst>
        <pc:graphicFrameChg chg="del">
          <ac:chgData name="Comal Trinity Groundwater Conservation District" userId="e5a36d7f-93c5-4dbb-aade-c00a2511247f" providerId="ADAL" clId="{F01ADEA2-B470-4701-AADA-F0F4E0283953}" dt="2025-11-17T18:46:35.164" v="22" actId="478"/>
          <ac:graphicFrameMkLst>
            <pc:docMk/>
            <pc:sldMk cId="411622056" sldId="412"/>
            <ac:graphicFrameMk id="2" creationId="{A9F4D85A-F98F-7F3D-914C-D8273FAA320D}"/>
          </ac:graphicFrameMkLst>
        </pc:graphicFrameChg>
        <pc:picChg chg="add mod">
          <ac:chgData name="Comal Trinity Groundwater Conservation District" userId="e5a36d7f-93c5-4dbb-aade-c00a2511247f" providerId="ADAL" clId="{F01ADEA2-B470-4701-AADA-F0F4E0283953}" dt="2025-11-17T18:47:30.871" v="27" actId="14100"/>
          <ac:picMkLst>
            <pc:docMk/>
            <pc:sldMk cId="411622056" sldId="412"/>
            <ac:picMk id="4" creationId="{2835FB24-32FF-5151-EB4D-E59F2B0E7970}"/>
          </ac:picMkLst>
        </pc:picChg>
      </pc:sldChg>
      <pc:sldChg chg="delSp del mod">
        <pc:chgData name="Comal Trinity Groundwater Conservation District" userId="e5a36d7f-93c5-4dbb-aade-c00a2511247f" providerId="ADAL" clId="{F01ADEA2-B470-4701-AADA-F0F4E0283953}" dt="2025-11-17T18:47:38.538" v="29" actId="2696"/>
        <pc:sldMkLst>
          <pc:docMk/>
          <pc:sldMk cId="1882500461" sldId="413"/>
        </pc:sldMkLst>
        <pc:graphicFrameChg chg="del">
          <ac:chgData name="Comal Trinity Groundwater Conservation District" userId="e5a36d7f-93c5-4dbb-aade-c00a2511247f" providerId="ADAL" clId="{F01ADEA2-B470-4701-AADA-F0F4E0283953}" dt="2025-11-17T18:47:34.536" v="28" actId="478"/>
          <ac:graphicFrameMkLst>
            <pc:docMk/>
            <pc:sldMk cId="1882500461" sldId="413"/>
            <ac:graphicFrameMk id="2" creationId="{A6D3C37D-01FF-F8E4-6A37-58DA3B343D21}"/>
          </ac:graphicFrameMkLst>
        </pc:graphicFrameChg>
      </pc:sldChg>
      <pc:sldChg chg="addSp modSp new mod">
        <pc:chgData name="Comal Trinity Groundwater Conservation District" userId="e5a36d7f-93c5-4dbb-aade-c00a2511247f" providerId="ADAL" clId="{F01ADEA2-B470-4701-AADA-F0F4E0283953}" dt="2025-11-17T18:30:12.060" v="7" actId="14100"/>
        <pc:sldMkLst>
          <pc:docMk/>
          <pc:sldMk cId="3118382792" sldId="414"/>
        </pc:sldMkLst>
        <pc:picChg chg="add mod">
          <ac:chgData name="Comal Trinity Groundwater Conservation District" userId="e5a36d7f-93c5-4dbb-aade-c00a2511247f" providerId="ADAL" clId="{F01ADEA2-B470-4701-AADA-F0F4E0283953}" dt="2025-11-17T18:30:12.060" v="7" actId="14100"/>
          <ac:picMkLst>
            <pc:docMk/>
            <pc:sldMk cId="3118382792" sldId="414"/>
            <ac:picMk id="3" creationId="{C51C3FFF-C03C-31B9-6F5E-2090EBF0EBE2}"/>
          </ac:picMkLst>
        </pc:picChg>
      </pc:sldChg>
      <pc:sldChg chg="addSp modSp new mod">
        <pc:chgData name="Comal Trinity Groundwater Conservation District" userId="e5a36d7f-93c5-4dbb-aade-c00a2511247f" providerId="ADAL" clId="{F01ADEA2-B470-4701-AADA-F0F4E0283953}" dt="2025-11-17T18:49:49.804" v="46" actId="732"/>
        <pc:sldMkLst>
          <pc:docMk/>
          <pc:sldMk cId="1033134770" sldId="415"/>
        </pc:sldMkLst>
        <pc:picChg chg="add mod">
          <ac:chgData name="Comal Trinity Groundwater Conservation District" userId="e5a36d7f-93c5-4dbb-aade-c00a2511247f" providerId="ADAL" clId="{F01ADEA2-B470-4701-AADA-F0F4E0283953}" dt="2025-11-17T18:49:15.074" v="40" actId="14100"/>
          <ac:picMkLst>
            <pc:docMk/>
            <pc:sldMk cId="1033134770" sldId="415"/>
            <ac:picMk id="3" creationId="{18919006-D337-0334-C6B9-AA49744FBAEC}"/>
          </ac:picMkLst>
        </pc:picChg>
        <pc:picChg chg="add mod modCrop">
          <ac:chgData name="Comal Trinity Groundwater Conservation District" userId="e5a36d7f-93c5-4dbb-aade-c00a2511247f" providerId="ADAL" clId="{F01ADEA2-B470-4701-AADA-F0F4E0283953}" dt="2025-11-17T18:49:49.804" v="46" actId="732"/>
          <ac:picMkLst>
            <pc:docMk/>
            <pc:sldMk cId="1033134770" sldId="415"/>
            <ac:picMk id="5" creationId="{0E6FD009-3207-F0CD-5215-AF2349219406}"/>
          </ac:picMkLst>
        </pc:picChg>
      </pc:sldChg>
    </pc:docChg>
  </pc:docChgLst>
  <pc:docChgLst>
    <pc:chgData name="Comal Trinity Groundwater Conservation District" userId="e5a36d7f-93c5-4dbb-aade-c00a2511247f" providerId="ADAL" clId="{13D02078-D20B-4F5A-A1A5-002045E7B62C}"/>
    <pc:docChg chg="addSld delSld modSld sldOrd">
      <pc:chgData name="Comal Trinity Groundwater Conservation District" userId="e5a36d7f-93c5-4dbb-aade-c00a2511247f" providerId="ADAL" clId="{13D02078-D20B-4F5A-A1A5-002045E7B62C}" dt="2025-11-17T16:51:57.148" v="60" actId="2696"/>
      <pc:docMkLst>
        <pc:docMk/>
      </pc:docMkLst>
      <pc:sldChg chg="del ord">
        <pc:chgData name="Comal Trinity Groundwater Conservation District" userId="e5a36d7f-93c5-4dbb-aade-c00a2511247f" providerId="ADAL" clId="{13D02078-D20B-4F5A-A1A5-002045E7B62C}" dt="2025-11-17T16:42:12.757" v="24" actId="2696"/>
        <pc:sldMkLst>
          <pc:docMk/>
          <pc:sldMk cId="0" sldId="257"/>
        </pc:sldMkLst>
      </pc:sldChg>
      <pc:sldChg chg="del">
        <pc:chgData name="Comal Trinity Groundwater Conservation District" userId="e5a36d7f-93c5-4dbb-aade-c00a2511247f" providerId="ADAL" clId="{13D02078-D20B-4F5A-A1A5-002045E7B62C}" dt="2025-11-17T16:42:31.152" v="25" actId="2696"/>
        <pc:sldMkLst>
          <pc:docMk/>
          <pc:sldMk cId="0" sldId="258"/>
        </pc:sldMkLst>
      </pc:sldChg>
      <pc:sldChg chg="del">
        <pc:chgData name="Comal Trinity Groundwater Conservation District" userId="e5a36d7f-93c5-4dbb-aade-c00a2511247f" providerId="ADAL" clId="{13D02078-D20B-4F5A-A1A5-002045E7B62C}" dt="2025-11-17T16:51:40.471" v="56" actId="2696"/>
        <pc:sldMkLst>
          <pc:docMk/>
          <pc:sldMk cId="111667560" sldId="370"/>
        </pc:sldMkLst>
      </pc:sldChg>
      <pc:sldChg chg="del">
        <pc:chgData name="Comal Trinity Groundwater Conservation District" userId="e5a36d7f-93c5-4dbb-aade-c00a2511247f" providerId="ADAL" clId="{13D02078-D20B-4F5A-A1A5-002045E7B62C}" dt="2025-11-17T16:51:24.101" v="53" actId="2696"/>
        <pc:sldMkLst>
          <pc:docMk/>
          <pc:sldMk cId="301119527" sldId="374"/>
        </pc:sldMkLst>
      </pc:sldChg>
      <pc:sldChg chg="modSp mod">
        <pc:chgData name="Comal Trinity Groundwater Conservation District" userId="e5a36d7f-93c5-4dbb-aade-c00a2511247f" providerId="ADAL" clId="{13D02078-D20B-4F5A-A1A5-002045E7B62C}" dt="2025-11-17T16:38:45.544" v="18" actId="20577"/>
        <pc:sldMkLst>
          <pc:docMk/>
          <pc:sldMk cId="2856877544" sldId="375"/>
        </pc:sldMkLst>
        <pc:spChg chg="mod">
          <ac:chgData name="Comal Trinity Groundwater Conservation District" userId="e5a36d7f-93c5-4dbb-aade-c00a2511247f" providerId="ADAL" clId="{13D02078-D20B-4F5A-A1A5-002045E7B62C}" dt="2025-11-17T16:38:45.544" v="18" actId="20577"/>
          <ac:spMkLst>
            <pc:docMk/>
            <pc:sldMk cId="2856877544" sldId="375"/>
            <ac:spMk id="8" creationId="{BD5FA2BF-F75B-A406-024B-4E714D9F1096}"/>
          </ac:spMkLst>
        </pc:spChg>
      </pc:sldChg>
      <pc:sldChg chg="del">
        <pc:chgData name="Comal Trinity Groundwater Conservation District" userId="e5a36d7f-93c5-4dbb-aade-c00a2511247f" providerId="ADAL" clId="{13D02078-D20B-4F5A-A1A5-002045E7B62C}" dt="2025-11-17T16:51:30.041" v="54" actId="2696"/>
        <pc:sldMkLst>
          <pc:docMk/>
          <pc:sldMk cId="0" sldId="376"/>
        </pc:sldMkLst>
      </pc:sldChg>
      <pc:sldChg chg="del">
        <pc:chgData name="Comal Trinity Groundwater Conservation District" userId="e5a36d7f-93c5-4dbb-aade-c00a2511247f" providerId="ADAL" clId="{13D02078-D20B-4F5A-A1A5-002045E7B62C}" dt="2025-11-17T16:51:03.611" v="49" actId="2696"/>
        <pc:sldMkLst>
          <pc:docMk/>
          <pc:sldMk cId="1793906380" sldId="395"/>
        </pc:sldMkLst>
      </pc:sldChg>
      <pc:sldChg chg="del">
        <pc:chgData name="Comal Trinity Groundwater Conservation District" userId="e5a36d7f-93c5-4dbb-aade-c00a2511247f" providerId="ADAL" clId="{13D02078-D20B-4F5A-A1A5-002045E7B62C}" dt="2025-11-17T16:51:07.488" v="50" actId="2696"/>
        <pc:sldMkLst>
          <pc:docMk/>
          <pc:sldMk cId="1405577386" sldId="396"/>
        </pc:sldMkLst>
      </pc:sldChg>
      <pc:sldChg chg="del ord">
        <pc:chgData name="Comal Trinity Groundwater Conservation District" userId="e5a36d7f-93c5-4dbb-aade-c00a2511247f" providerId="ADAL" clId="{13D02078-D20B-4F5A-A1A5-002045E7B62C}" dt="2025-11-17T16:50:54.753" v="47" actId="2696"/>
        <pc:sldMkLst>
          <pc:docMk/>
          <pc:sldMk cId="233185811" sldId="397"/>
        </pc:sldMkLst>
      </pc:sldChg>
      <pc:sldChg chg="del">
        <pc:chgData name="Comal Trinity Groundwater Conservation District" userId="e5a36d7f-93c5-4dbb-aade-c00a2511247f" providerId="ADAL" clId="{13D02078-D20B-4F5A-A1A5-002045E7B62C}" dt="2025-11-17T16:50:58.788" v="48" actId="2696"/>
        <pc:sldMkLst>
          <pc:docMk/>
          <pc:sldMk cId="132579649" sldId="398"/>
        </pc:sldMkLst>
      </pc:sldChg>
      <pc:sldChg chg="del">
        <pc:chgData name="Comal Trinity Groundwater Conservation District" userId="e5a36d7f-93c5-4dbb-aade-c00a2511247f" providerId="ADAL" clId="{13D02078-D20B-4F5A-A1A5-002045E7B62C}" dt="2025-11-17T16:51:12.336" v="51" actId="2696"/>
        <pc:sldMkLst>
          <pc:docMk/>
          <pc:sldMk cId="3906785585" sldId="402"/>
        </pc:sldMkLst>
      </pc:sldChg>
      <pc:sldChg chg="del">
        <pc:chgData name="Comal Trinity Groundwater Conservation District" userId="e5a36d7f-93c5-4dbb-aade-c00a2511247f" providerId="ADAL" clId="{13D02078-D20B-4F5A-A1A5-002045E7B62C}" dt="2025-11-17T16:51:19.112" v="52" actId="2696"/>
        <pc:sldMkLst>
          <pc:docMk/>
          <pc:sldMk cId="36393351" sldId="403"/>
        </pc:sldMkLst>
      </pc:sldChg>
      <pc:sldChg chg="del">
        <pc:chgData name="Comal Trinity Groundwater Conservation District" userId="e5a36d7f-93c5-4dbb-aade-c00a2511247f" providerId="ADAL" clId="{13D02078-D20B-4F5A-A1A5-002045E7B62C}" dt="2025-11-17T16:51:36.630" v="55" actId="2696"/>
        <pc:sldMkLst>
          <pc:docMk/>
          <pc:sldMk cId="1465641956" sldId="404"/>
        </pc:sldMkLst>
      </pc:sldChg>
      <pc:sldChg chg="del">
        <pc:chgData name="Comal Trinity Groundwater Conservation District" userId="e5a36d7f-93c5-4dbb-aade-c00a2511247f" providerId="ADAL" clId="{13D02078-D20B-4F5A-A1A5-002045E7B62C}" dt="2025-11-17T16:51:44.539" v="57" actId="2696"/>
        <pc:sldMkLst>
          <pc:docMk/>
          <pc:sldMk cId="684098534" sldId="405"/>
        </pc:sldMkLst>
      </pc:sldChg>
      <pc:sldChg chg="del">
        <pc:chgData name="Comal Trinity Groundwater Conservation District" userId="e5a36d7f-93c5-4dbb-aade-c00a2511247f" providerId="ADAL" clId="{13D02078-D20B-4F5A-A1A5-002045E7B62C}" dt="2025-11-17T16:51:57.148" v="60" actId="2696"/>
        <pc:sldMkLst>
          <pc:docMk/>
          <pc:sldMk cId="737314105" sldId="406"/>
        </pc:sldMkLst>
      </pc:sldChg>
      <pc:sldChg chg="del">
        <pc:chgData name="Comal Trinity Groundwater Conservation District" userId="e5a36d7f-93c5-4dbb-aade-c00a2511247f" providerId="ADAL" clId="{13D02078-D20B-4F5A-A1A5-002045E7B62C}" dt="2025-11-17T16:51:52.954" v="59" actId="2696"/>
        <pc:sldMkLst>
          <pc:docMk/>
          <pc:sldMk cId="313598052" sldId="407"/>
        </pc:sldMkLst>
      </pc:sldChg>
      <pc:sldChg chg="del">
        <pc:chgData name="Comal Trinity Groundwater Conservation District" userId="e5a36d7f-93c5-4dbb-aade-c00a2511247f" providerId="ADAL" clId="{13D02078-D20B-4F5A-A1A5-002045E7B62C}" dt="2025-11-17T16:51:48.695" v="58" actId="2696"/>
        <pc:sldMkLst>
          <pc:docMk/>
          <pc:sldMk cId="1224130387" sldId="408"/>
        </pc:sldMkLst>
      </pc:sldChg>
      <pc:sldChg chg="addSp modSp new mod">
        <pc:chgData name="Comal Trinity Groundwater Conservation District" userId="e5a36d7f-93c5-4dbb-aade-c00a2511247f" providerId="ADAL" clId="{13D02078-D20B-4F5A-A1A5-002045E7B62C}" dt="2025-11-17T16:40:02.801" v="21" actId="962"/>
        <pc:sldMkLst>
          <pc:docMk/>
          <pc:sldMk cId="3062350979" sldId="409"/>
        </pc:sldMkLst>
        <pc:picChg chg="add mod">
          <ac:chgData name="Comal Trinity Groundwater Conservation District" userId="e5a36d7f-93c5-4dbb-aade-c00a2511247f" providerId="ADAL" clId="{13D02078-D20B-4F5A-A1A5-002045E7B62C}" dt="2025-11-17T16:40:02.801" v="21" actId="962"/>
          <ac:picMkLst>
            <pc:docMk/>
            <pc:sldMk cId="3062350979" sldId="409"/>
            <ac:picMk id="3" creationId="{618DB3A4-C4C1-FF4C-3CBE-C7309A8FB9DD}"/>
          </ac:picMkLst>
        </pc:picChg>
      </pc:sldChg>
      <pc:sldChg chg="addSp modSp new mod">
        <pc:chgData name="Comal Trinity Groundwater Conservation District" userId="e5a36d7f-93c5-4dbb-aade-c00a2511247f" providerId="ADAL" clId="{13D02078-D20B-4F5A-A1A5-002045E7B62C}" dt="2025-11-17T16:49:26.480" v="41" actId="1076"/>
        <pc:sldMkLst>
          <pc:docMk/>
          <pc:sldMk cId="2962745989" sldId="410"/>
        </pc:sldMkLst>
        <pc:graphicFrameChg chg="add mod">
          <ac:chgData name="Comal Trinity Groundwater Conservation District" userId="e5a36d7f-93c5-4dbb-aade-c00a2511247f" providerId="ADAL" clId="{13D02078-D20B-4F5A-A1A5-002045E7B62C}" dt="2025-11-17T16:49:26.480" v="41" actId="1076"/>
          <ac:graphicFrameMkLst>
            <pc:docMk/>
            <pc:sldMk cId="2962745989" sldId="410"/>
            <ac:graphicFrameMk id="2" creationId="{8DB7A692-546B-B022-D8FE-4320397EFC9F}"/>
          </ac:graphicFrameMkLst>
        </pc:graphicFrameChg>
      </pc:sldChg>
      <pc:sldChg chg="addSp modSp new mod">
        <pc:chgData name="Comal Trinity Groundwater Conservation District" userId="e5a36d7f-93c5-4dbb-aade-c00a2511247f" providerId="ADAL" clId="{13D02078-D20B-4F5A-A1A5-002045E7B62C}" dt="2025-11-17T16:48:35.427" v="40" actId="1076"/>
        <pc:sldMkLst>
          <pc:docMk/>
          <pc:sldMk cId="2788345832" sldId="411"/>
        </pc:sldMkLst>
        <pc:graphicFrameChg chg="add mod">
          <ac:chgData name="Comal Trinity Groundwater Conservation District" userId="e5a36d7f-93c5-4dbb-aade-c00a2511247f" providerId="ADAL" clId="{13D02078-D20B-4F5A-A1A5-002045E7B62C}" dt="2025-11-17T16:48:35.427" v="40" actId="1076"/>
          <ac:graphicFrameMkLst>
            <pc:docMk/>
            <pc:sldMk cId="2788345832" sldId="411"/>
            <ac:graphicFrameMk id="2" creationId="{62F41AA9-8A42-1EC4-75C8-893C4F57D1F0}"/>
          </ac:graphicFrameMkLst>
        </pc:graphicFrameChg>
      </pc:sldChg>
      <pc:sldChg chg="addSp modSp new">
        <pc:chgData name="Comal Trinity Groundwater Conservation District" userId="e5a36d7f-93c5-4dbb-aade-c00a2511247f" providerId="ADAL" clId="{13D02078-D20B-4F5A-A1A5-002045E7B62C}" dt="2025-11-17T16:49:48.809" v="42"/>
        <pc:sldMkLst>
          <pc:docMk/>
          <pc:sldMk cId="411622056" sldId="412"/>
        </pc:sldMkLst>
        <pc:graphicFrameChg chg="add mod">
          <ac:chgData name="Comal Trinity Groundwater Conservation District" userId="e5a36d7f-93c5-4dbb-aade-c00a2511247f" providerId="ADAL" clId="{13D02078-D20B-4F5A-A1A5-002045E7B62C}" dt="2025-11-17T16:49:48.809" v="42"/>
          <ac:graphicFrameMkLst>
            <pc:docMk/>
            <pc:sldMk cId="411622056" sldId="412"/>
            <ac:graphicFrameMk id="2" creationId="{A9F4D85A-F98F-7F3D-914C-D8273FAA320D}"/>
          </ac:graphicFrameMkLst>
        </pc:graphicFrameChg>
      </pc:sldChg>
      <pc:sldChg chg="addSp modSp new">
        <pc:chgData name="Comal Trinity Groundwater Conservation District" userId="e5a36d7f-93c5-4dbb-aade-c00a2511247f" providerId="ADAL" clId="{13D02078-D20B-4F5A-A1A5-002045E7B62C}" dt="2025-11-17T16:50:34.333" v="46"/>
        <pc:sldMkLst>
          <pc:docMk/>
          <pc:sldMk cId="1882500461" sldId="413"/>
        </pc:sldMkLst>
        <pc:graphicFrameChg chg="add mod">
          <ac:chgData name="Comal Trinity Groundwater Conservation District" userId="e5a36d7f-93c5-4dbb-aade-c00a2511247f" providerId="ADAL" clId="{13D02078-D20B-4F5A-A1A5-002045E7B62C}" dt="2025-11-17T16:50:34.333" v="46"/>
          <ac:graphicFrameMkLst>
            <pc:docMk/>
            <pc:sldMk cId="1882500461" sldId="413"/>
            <ac:graphicFrameMk id="2" creationId="{A6D3C37D-01FF-F8E4-6A37-58DA3B343D21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7454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180" y="0"/>
            <a:ext cx="4160520" cy="367454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0F258751-B611-422E-ABE7-69F0B86BB17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06675" y="914400"/>
            <a:ext cx="438785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41"/>
            <a:ext cx="7680960" cy="2880359"/>
          </a:xfrm>
          <a:prstGeom prst="rect">
            <a:avLst/>
          </a:prstGeom>
        </p:spPr>
        <p:txBody>
          <a:bodyPr vert="horz" lIns="94851" tIns="47425" rIns="94851" bIns="474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7747"/>
            <a:ext cx="4160520" cy="36745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180" y="6947747"/>
            <a:ext cx="4160520" cy="36745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9132AA35-D381-4590-ABFD-C2BD96237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83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78452" y="81036"/>
            <a:ext cx="10259134" cy="11417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85879" y="1321216"/>
            <a:ext cx="10500691" cy="54893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D5FA2BF-F75B-A406-024B-4E714D9F1096}"/>
              </a:ext>
            </a:extLst>
          </p:cNvPr>
          <p:cNvSpPr txBox="1"/>
          <p:nvPr/>
        </p:nvSpPr>
        <p:spPr>
          <a:xfrm>
            <a:off x="0" y="1720840"/>
            <a:ext cx="12191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Comal Trinity </a:t>
            </a:r>
          </a:p>
          <a:p>
            <a:pPr algn="ctr"/>
            <a:r>
              <a:rPr lang="en-US" sz="5400" dirty="0"/>
              <a:t>Groundwater Conservation District </a:t>
            </a:r>
          </a:p>
          <a:p>
            <a:pPr algn="ctr"/>
            <a:r>
              <a:rPr lang="en-US" sz="5400" dirty="0"/>
              <a:t>General Manager Report Workshop Meeting</a:t>
            </a:r>
          </a:p>
          <a:p>
            <a:pPr algn="ctr"/>
            <a:r>
              <a:rPr lang="en-US" sz="5400" dirty="0"/>
              <a:t>November 17</a:t>
            </a:r>
            <a:r>
              <a:rPr lang="en-US" sz="5400" baseline="30000" dirty="0"/>
              <a:t>th</a:t>
            </a:r>
            <a:r>
              <a:rPr lang="en-US" sz="5400" dirty="0"/>
              <a:t> 2025</a:t>
            </a:r>
          </a:p>
        </p:txBody>
      </p:sp>
      <p:pic>
        <p:nvPicPr>
          <p:cNvPr id="10" name="Picture 9" descr="A blue and green logo&#10;&#10;AI-generated content may be incorrect.">
            <a:extLst>
              <a:ext uri="{FF2B5EF4-FFF2-40B4-BE49-F238E27FC236}">
                <a16:creationId xmlns:a16="http://schemas.microsoft.com/office/drawing/2014/main" id="{F2FCC344-9B97-8792-5AF7-FBF48CFC04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763589"/>
            <a:ext cx="1881206" cy="2094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877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a flowchart&#10;&#10;AI-generated content may be incorrect.">
            <a:extLst>
              <a:ext uri="{FF2B5EF4-FFF2-40B4-BE49-F238E27FC236}">
                <a16:creationId xmlns:a16="http://schemas.microsoft.com/office/drawing/2014/main" id="{C51C3FFF-C03C-31B9-6F5E-2090EBF0EB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6881" y="0"/>
            <a:ext cx="85750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382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8919006-D337-0334-C6B9-AA49744FBA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730240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E6FD009-3207-F0CD-5215-AF234921940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604"/>
          <a:stretch>
            <a:fillRect/>
          </a:stretch>
        </p:blipFill>
        <p:spPr>
          <a:xfrm>
            <a:off x="6543040" y="0"/>
            <a:ext cx="56489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134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EC6C5EB-C576-D576-DB87-AAAAA4A90F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45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745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17CE889-55BE-1F17-518E-D546E36E64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0171" y="0"/>
            <a:ext cx="12272171" cy="6859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345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835FB24-32FF-5151-EB4D-E59F2B0E79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1780"/>
            <a:ext cx="12192000" cy="6862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22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</TotalTime>
  <Words>13</Words>
  <Application>Microsoft Office PowerPoint</Application>
  <PresentationFormat>Widescreen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Comal Trinity Groundwater Conservation District</dc:creator>
  <cp:lastModifiedBy>Comal Trinity Groundwater Conservation District</cp:lastModifiedBy>
  <cp:revision>3</cp:revision>
  <cp:lastPrinted>2025-08-17T19:51:20Z</cp:lastPrinted>
  <dcterms:created xsi:type="dcterms:W3CDTF">2024-10-14T19:57:31Z</dcterms:created>
  <dcterms:modified xsi:type="dcterms:W3CDTF">2025-11-17T18:49:58Z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2024-08-20T00:00:00Z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2024-10-14T00:00:00Z</vt:filetime>
  </property>
  <property fmtid="{D5CDD505-2E9C-101B-9397-08002B2CF9AE}" pid="5" name="Producer">
    <vt:lpwstr>Adobe PDF Library 24.2.255</vt:lpwstr>
  </property>
</Properties>
</file>