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75" r:id="rId2"/>
    <p:sldId id="257" r:id="rId3"/>
    <p:sldId id="258" r:id="rId4"/>
    <p:sldId id="397" r:id="rId5"/>
    <p:sldId id="398" r:id="rId6"/>
    <p:sldId id="395" r:id="rId7"/>
    <p:sldId id="396" r:id="rId8"/>
    <p:sldId id="402" r:id="rId9"/>
    <p:sldId id="403" r:id="rId10"/>
    <p:sldId id="374" r:id="rId11"/>
    <p:sldId id="376" r:id="rId12"/>
    <p:sldId id="404" r:id="rId13"/>
    <p:sldId id="370" r:id="rId14"/>
    <p:sldId id="405" r:id="rId15"/>
    <p:sldId id="408" r:id="rId16"/>
    <p:sldId id="407" r:id="rId17"/>
    <p:sldId id="406" r:id="rId18"/>
    <p:sldId id="409" r:id="rId19"/>
    <p:sldId id="410" r:id="rId20"/>
    <p:sldId id="411" r:id="rId21"/>
    <p:sldId id="412" r:id="rId22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2C2B7-AB44-ED91-7054-C9567CC55A00}" name="Comal Trinity Groundwater Conservation District" initials="CG" userId="S::admin@comaltrinitygcd.com::e5a36d7f-93c5-4dbb-aade-c00a25112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1"/>
    <a:srgbClr val="10F1FC"/>
    <a:srgbClr val="0B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F8F48-4E28-4D15-92F3-0E66783BDFC1}" v="1" dt="2026-02-23T16:11:08.6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40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F01ADEA2-B470-4701-AADA-F0F4E0283953}"/>
    <pc:docChg chg="custSel addSld modSld">
      <pc:chgData name="Comal Trinity Groundwater Conservation District" userId="e5a36d7f-93c5-4dbb-aade-c00a2511247f" providerId="ADAL" clId="{F01ADEA2-B470-4701-AADA-F0F4E0283953}" dt="2026-02-23T17:29:32.954" v="319" actId="14100"/>
      <pc:docMkLst>
        <pc:docMk/>
      </pc:docMkLst>
      <pc:sldChg chg="addSp delSp modSp mod">
        <pc:chgData name="Comal Trinity Groundwater Conservation District" userId="e5a36d7f-93c5-4dbb-aade-c00a2511247f" providerId="ADAL" clId="{F01ADEA2-B470-4701-AADA-F0F4E0283953}" dt="2026-02-16T20:04:41.204" v="173" actId="20577"/>
        <pc:sldMkLst>
          <pc:docMk/>
          <pc:sldMk cId="0" sldId="257"/>
        </pc:sldMkLst>
        <pc:spChg chg="mod">
          <ac:chgData name="Comal Trinity Groundwater Conservation District" userId="e5a36d7f-93c5-4dbb-aade-c00a2511247f" providerId="ADAL" clId="{F01ADEA2-B470-4701-AADA-F0F4E0283953}" dt="2026-02-16T20:04:41.204" v="173" actId="20577"/>
          <ac:spMkLst>
            <pc:docMk/>
            <pc:sldMk cId="0" sldId="257"/>
            <ac:spMk id="7" creationId="{9BAD84CA-A7E1-7C0B-372F-1D0DFB61F101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2-16T20:04:02.995" v="152" actId="1076"/>
          <ac:picMkLst>
            <pc:docMk/>
            <pc:sldMk cId="0" sldId="257"/>
            <ac:picMk id="5" creationId="{E996A224-B446-0049-DA02-E46A2D304E79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2-16T20:06:18.679" v="200" actId="14100"/>
        <pc:sldMkLst>
          <pc:docMk/>
          <pc:sldMk cId="0" sldId="258"/>
        </pc:sldMkLst>
        <pc:spChg chg="mod">
          <ac:chgData name="Comal Trinity Groundwater Conservation District" userId="e5a36d7f-93c5-4dbb-aade-c00a2511247f" providerId="ADAL" clId="{F01ADEA2-B470-4701-AADA-F0F4E0283953}" dt="2026-02-16T20:06:00.187" v="196" actId="20577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2-16T20:06:18.679" v="200" actId="14100"/>
          <ac:picMkLst>
            <pc:docMk/>
            <pc:sldMk cId="0" sldId="258"/>
            <ac:picMk id="6" creationId="{75C48320-B6D1-A1BC-FFD3-F7BA6C4267A0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7:59:26.051" v="294" actId="22"/>
        <pc:sldMkLst>
          <pc:docMk/>
          <pc:sldMk cId="111667560" sldId="370"/>
        </pc:sldMkLst>
        <pc:picChg chg="add">
          <ac:chgData name="Comal Trinity Groundwater Conservation District" userId="e5a36d7f-93c5-4dbb-aade-c00a2511247f" providerId="ADAL" clId="{F01ADEA2-B470-4701-AADA-F0F4E0283953}" dt="2026-02-20T17:59:26.051" v="294" actId="22"/>
          <ac:picMkLst>
            <pc:docMk/>
            <pc:sldMk cId="111667560" sldId="370"/>
            <ac:picMk id="3" creationId="{36787A24-8AF9-1010-0E93-F82ED2630486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2-16T16:42:03.393" v="7" actId="14100"/>
        <pc:sldMkLst>
          <pc:docMk/>
          <pc:sldMk cId="301119527" sldId="374"/>
        </pc:sldMkLst>
        <pc:picChg chg="add mod">
          <ac:chgData name="Comal Trinity Groundwater Conservation District" userId="e5a36d7f-93c5-4dbb-aade-c00a2511247f" providerId="ADAL" clId="{F01ADEA2-B470-4701-AADA-F0F4E0283953}" dt="2026-02-16T16:42:03.393" v="7" actId="14100"/>
          <ac:picMkLst>
            <pc:docMk/>
            <pc:sldMk cId="301119527" sldId="374"/>
            <ac:picMk id="4" creationId="{B1EDC668-3BDF-281F-A29B-0AAD2B57FF38}"/>
          </ac:picMkLst>
        </pc:picChg>
      </pc:sldChg>
      <pc:sldChg chg="modSp mod">
        <pc:chgData name="Comal Trinity Groundwater Conservation District" userId="e5a36d7f-93c5-4dbb-aade-c00a2511247f" providerId="ADAL" clId="{F01ADEA2-B470-4701-AADA-F0F4E0283953}" dt="2026-02-16T17:31:06.359" v="9" actId="20577"/>
        <pc:sldMkLst>
          <pc:docMk/>
          <pc:sldMk cId="0" sldId="376"/>
        </pc:sldMkLst>
        <pc:spChg chg="mod">
          <ac:chgData name="Comal Trinity Groundwater Conservation District" userId="e5a36d7f-93c5-4dbb-aade-c00a2511247f" providerId="ADAL" clId="{F01ADEA2-B470-4701-AADA-F0F4E0283953}" dt="2026-02-16T17:31:06.359" v="9" actId="20577"/>
          <ac:spMkLst>
            <pc:docMk/>
            <pc:sldMk cId="0" sldId="376"/>
            <ac:spMk id="3" creationId="{00000000-0000-0000-0000-000000000000}"/>
          </ac:spMkLst>
        </pc:spChg>
      </pc:sldChg>
      <pc:sldChg chg="addSp delSp modSp mod">
        <pc:chgData name="Comal Trinity Groundwater Conservation District" userId="e5a36d7f-93c5-4dbb-aade-c00a2511247f" providerId="ADAL" clId="{F01ADEA2-B470-4701-AADA-F0F4E0283953}" dt="2026-02-16T20:15:05.988" v="252" actId="20577"/>
        <pc:sldMkLst>
          <pc:docMk/>
          <pc:sldMk cId="233185811" sldId="397"/>
        </pc:sldMkLst>
        <pc:spChg chg="mod">
          <ac:chgData name="Comal Trinity Groundwater Conservation District" userId="e5a36d7f-93c5-4dbb-aade-c00a2511247f" providerId="ADAL" clId="{F01ADEA2-B470-4701-AADA-F0F4E0283953}" dt="2026-02-16T20:15:05.988" v="252" actId="20577"/>
          <ac:spMkLst>
            <pc:docMk/>
            <pc:sldMk cId="233185811" sldId="397"/>
            <ac:spMk id="4" creationId="{3759386E-B539-4208-408A-0BC2E92F6DB1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2-16T20:13:49.595" v="206" actId="14100"/>
          <ac:picMkLst>
            <pc:docMk/>
            <pc:sldMk cId="233185811" sldId="397"/>
            <ac:picMk id="3" creationId="{29BA00DD-5ED0-ACCC-911E-9FD0391A4580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2-16T20:17:44.891" v="290" actId="20577"/>
        <pc:sldMkLst>
          <pc:docMk/>
          <pc:sldMk cId="132579649" sldId="398"/>
        </pc:sldMkLst>
        <pc:spChg chg="mod">
          <ac:chgData name="Comal Trinity Groundwater Conservation District" userId="e5a36d7f-93c5-4dbb-aade-c00a2511247f" providerId="ADAL" clId="{F01ADEA2-B470-4701-AADA-F0F4E0283953}" dt="2026-02-16T20:17:44.891" v="290" actId="20577"/>
          <ac:spMkLst>
            <pc:docMk/>
            <pc:sldMk cId="132579649" sldId="398"/>
            <ac:spMk id="4" creationId="{F17FF8C5-C045-09DD-1EA6-19F221A1D264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2-16T20:17:03.398" v="258" actId="14100"/>
          <ac:picMkLst>
            <pc:docMk/>
            <pc:sldMk cId="132579649" sldId="398"/>
            <ac:picMk id="3" creationId="{A0533A9E-7980-D4F7-7481-D96E9A1403B9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2-16T18:41:20.506" v="15" actId="14100"/>
        <pc:sldMkLst>
          <pc:docMk/>
          <pc:sldMk cId="3906785585" sldId="402"/>
        </pc:sldMkLst>
        <pc:picChg chg="add mod">
          <ac:chgData name="Comal Trinity Groundwater Conservation District" userId="e5a36d7f-93c5-4dbb-aade-c00a2511247f" providerId="ADAL" clId="{F01ADEA2-B470-4701-AADA-F0F4E0283953}" dt="2026-02-16T18:41:20.506" v="15" actId="14100"/>
          <ac:picMkLst>
            <pc:docMk/>
            <pc:sldMk cId="3906785585" sldId="402"/>
            <ac:picMk id="4" creationId="{38ED1A9B-E78B-069D-3315-44474A7DDF83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2-16T18:46:10.550" v="143" actId="255"/>
        <pc:sldMkLst>
          <pc:docMk/>
          <pc:sldMk cId="36393351" sldId="403"/>
        </pc:sldMkLst>
        <pc:spChg chg="mod">
          <ac:chgData name="Comal Trinity Groundwater Conservation District" userId="e5a36d7f-93c5-4dbb-aade-c00a2511247f" providerId="ADAL" clId="{F01ADEA2-B470-4701-AADA-F0F4E0283953}" dt="2026-02-16T18:46:10.550" v="143" actId="255"/>
          <ac:spMkLst>
            <pc:docMk/>
            <pc:sldMk cId="36393351" sldId="403"/>
            <ac:spMk id="7" creationId="{DBE22CB7-6997-18CB-67BF-64E71CB3DCBD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2-16T18:45:09.569" v="100" actId="1076"/>
          <ac:picMkLst>
            <pc:docMk/>
            <pc:sldMk cId="36393351" sldId="403"/>
            <ac:picMk id="4" creationId="{CA8E6530-A9CA-194B-250E-2ACD091BC5D9}"/>
          </ac:picMkLst>
        </pc:picChg>
        <pc:picChg chg="add mod">
          <ac:chgData name="Comal Trinity Groundwater Conservation District" userId="e5a36d7f-93c5-4dbb-aade-c00a2511247f" providerId="ADAL" clId="{F01ADEA2-B470-4701-AADA-F0F4E0283953}" dt="2026-02-16T18:45:11.940" v="101" actId="1076"/>
          <ac:picMkLst>
            <pc:docMk/>
            <pc:sldMk cId="36393351" sldId="403"/>
            <ac:picMk id="8" creationId="{6CB84F43-DAB3-C3F0-0609-D2D239E6B981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7:58:34.443" v="292" actId="22"/>
        <pc:sldMkLst>
          <pc:docMk/>
          <pc:sldMk cId="1465641956" sldId="404"/>
        </pc:sldMkLst>
        <pc:picChg chg="add">
          <ac:chgData name="Comal Trinity Groundwater Conservation District" userId="e5a36d7f-93c5-4dbb-aade-c00a2511247f" providerId="ADAL" clId="{F01ADEA2-B470-4701-AADA-F0F4E0283953}" dt="2026-02-20T17:58:34.443" v="292" actId="22"/>
          <ac:picMkLst>
            <pc:docMk/>
            <pc:sldMk cId="1465641956" sldId="404"/>
            <ac:picMk id="4" creationId="{29D674AA-B6FD-88BA-9912-64D7102B6C01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7:59:46.654" v="296" actId="22"/>
        <pc:sldMkLst>
          <pc:docMk/>
          <pc:sldMk cId="684098534" sldId="405"/>
        </pc:sldMkLst>
        <pc:picChg chg="add">
          <ac:chgData name="Comal Trinity Groundwater Conservation District" userId="e5a36d7f-93c5-4dbb-aade-c00a2511247f" providerId="ADAL" clId="{F01ADEA2-B470-4701-AADA-F0F4E0283953}" dt="2026-02-20T17:59:46.654" v="296" actId="22"/>
          <ac:picMkLst>
            <pc:docMk/>
            <pc:sldMk cId="684098534" sldId="405"/>
            <ac:picMk id="4" creationId="{6469B272-FB0A-E2DA-8F02-C965F244EAF8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8:00:51.258" v="302" actId="22"/>
        <pc:sldMkLst>
          <pc:docMk/>
          <pc:sldMk cId="737314105" sldId="406"/>
        </pc:sldMkLst>
        <pc:picChg chg="add">
          <ac:chgData name="Comal Trinity Groundwater Conservation District" userId="e5a36d7f-93c5-4dbb-aade-c00a2511247f" providerId="ADAL" clId="{F01ADEA2-B470-4701-AADA-F0F4E0283953}" dt="2026-02-20T18:00:51.258" v="302" actId="22"/>
          <ac:picMkLst>
            <pc:docMk/>
            <pc:sldMk cId="737314105" sldId="406"/>
            <ac:picMk id="4" creationId="{A58B35E7-9C31-9447-BB86-F0952BC019ED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8:00:31.326" v="300" actId="22"/>
        <pc:sldMkLst>
          <pc:docMk/>
          <pc:sldMk cId="313598052" sldId="407"/>
        </pc:sldMkLst>
        <pc:picChg chg="add">
          <ac:chgData name="Comal Trinity Groundwater Conservation District" userId="e5a36d7f-93c5-4dbb-aade-c00a2511247f" providerId="ADAL" clId="{F01ADEA2-B470-4701-AADA-F0F4E0283953}" dt="2026-02-20T18:00:31.326" v="300" actId="22"/>
          <ac:picMkLst>
            <pc:docMk/>
            <pc:sldMk cId="313598052" sldId="407"/>
            <ac:picMk id="4" creationId="{4F747FDD-4A77-AD39-E4AE-5E4157199F20}"/>
          </ac:picMkLst>
        </pc:picChg>
      </pc:sldChg>
      <pc:sldChg chg="addSp delSp mod">
        <pc:chgData name="Comal Trinity Groundwater Conservation District" userId="e5a36d7f-93c5-4dbb-aade-c00a2511247f" providerId="ADAL" clId="{F01ADEA2-B470-4701-AADA-F0F4E0283953}" dt="2026-02-20T18:00:09.558" v="298" actId="22"/>
        <pc:sldMkLst>
          <pc:docMk/>
          <pc:sldMk cId="1224130387" sldId="408"/>
        </pc:sldMkLst>
        <pc:picChg chg="add">
          <ac:chgData name="Comal Trinity Groundwater Conservation District" userId="e5a36d7f-93c5-4dbb-aade-c00a2511247f" providerId="ADAL" clId="{F01ADEA2-B470-4701-AADA-F0F4E0283953}" dt="2026-02-20T18:00:09.558" v="298" actId="22"/>
          <ac:picMkLst>
            <pc:docMk/>
            <pc:sldMk cId="1224130387" sldId="408"/>
            <ac:picMk id="4" creationId="{D4EB1415-FFA0-7BA1-2396-C0632E1DC105}"/>
          </ac:picMkLst>
        </pc:picChg>
      </pc:sldChg>
      <pc:sldChg chg="addSp new mod">
        <pc:chgData name="Comal Trinity Groundwater Conservation District" userId="e5a36d7f-93c5-4dbb-aade-c00a2511247f" providerId="ADAL" clId="{F01ADEA2-B470-4701-AADA-F0F4E0283953}" dt="2026-02-20T18:01:11.061" v="304" actId="22"/>
        <pc:sldMkLst>
          <pc:docMk/>
          <pc:sldMk cId="2878194683" sldId="409"/>
        </pc:sldMkLst>
        <pc:picChg chg="add">
          <ac:chgData name="Comal Trinity Groundwater Conservation District" userId="e5a36d7f-93c5-4dbb-aade-c00a2511247f" providerId="ADAL" clId="{F01ADEA2-B470-4701-AADA-F0F4E0283953}" dt="2026-02-20T18:01:11.061" v="304" actId="22"/>
          <ac:picMkLst>
            <pc:docMk/>
            <pc:sldMk cId="2878194683" sldId="409"/>
            <ac:picMk id="3" creationId="{81ECB6AE-A290-291B-3F54-423E8708D50E}"/>
          </ac:picMkLst>
        </pc:picChg>
      </pc:sldChg>
      <pc:sldChg chg="addSp new mod">
        <pc:chgData name="Comal Trinity Groundwater Conservation District" userId="e5a36d7f-93c5-4dbb-aade-c00a2511247f" providerId="ADAL" clId="{F01ADEA2-B470-4701-AADA-F0F4E0283953}" dt="2026-02-20T18:01:29.240" v="306" actId="22"/>
        <pc:sldMkLst>
          <pc:docMk/>
          <pc:sldMk cId="3515603398" sldId="410"/>
        </pc:sldMkLst>
        <pc:picChg chg="add">
          <ac:chgData name="Comal Trinity Groundwater Conservation District" userId="e5a36d7f-93c5-4dbb-aade-c00a2511247f" providerId="ADAL" clId="{F01ADEA2-B470-4701-AADA-F0F4E0283953}" dt="2026-02-20T18:01:29.240" v="306" actId="22"/>
          <ac:picMkLst>
            <pc:docMk/>
            <pc:sldMk cId="3515603398" sldId="410"/>
            <ac:picMk id="3" creationId="{B3E5822C-0C03-D4DD-BEFC-7F7F5DDEC532}"/>
          </ac:picMkLst>
        </pc:picChg>
      </pc:sldChg>
      <pc:sldChg chg="addSp delSp modSp new mod">
        <pc:chgData name="Comal Trinity Groundwater Conservation District" userId="e5a36d7f-93c5-4dbb-aade-c00a2511247f" providerId="ADAL" clId="{F01ADEA2-B470-4701-AADA-F0F4E0283953}" dt="2026-02-23T16:13:54.861" v="315" actId="1076"/>
        <pc:sldMkLst>
          <pc:docMk/>
          <pc:sldMk cId="3723682648" sldId="411"/>
        </pc:sldMkLst>
        <pc:graphicFrameChg chg="add del mod">
          <ac:chgData name="Comal Trinity Groundwater Conservation District" userId="e5a36d7f-93c5-4dbb-aade-c00a2511247f" providerId="ADAL" clId="{F01ADEA2-B470-4701-AADA-F0F4E0283953}" dt="2026-02-23T16:11:10.528" v="309" actId="478"/>
          <ac:graphicFrameMkLst>
            <pc:docMk/>
            <pc:sldMk cId="3723682648" sldId="411"/>
            <ac:graphicFrameMk id="2" creationId="{40F61643-B5D8-530B-F031-C45D03A06CEA}"/>
          </ac:graphicFrameMkLst>
        </pc:graphicFrameChg>
        <pc:picChg chg="add mod">
          <ac:chgData name="Comal Trinity Groundwater Conservation District" userId="e5a36d7f-93c5-4dbb-aade-c00a2511247f" providerId="ADAL" clId="{F01ADEA2-B470-4701-AADA-F0F4E0283953}" dt="2026-02-23T16:13:54.861" v="315" actId="1076"/>
          <ac:picMkLst>
            <pc:docMk/>
            <pc:sldMk cId="3723682648" sldId="411"/>
            <ac:picMk id="4" creationId="{1C7A9529-BEF0-70BD-0272-C6EC74D1BF2F}"/>
          </ac:picMkLst>
        </pc:picChg>
      </pc:sldChg>
      <pc:sldChg chg="addSp modSp new mod">
        <pc:chgData name="Comal Trinity Groundwater Conservation District" userId="e5a36d7f-93c5-4dbb-aade-c00a2511247f" providerId="ADAL" clId="{F01ADEA2-B470-4701-AADA-F0F4E0283953}" dt="2026-02-23T17:29:32.954" v="319" actId="14100"/>
        <pc:sldMkLst>
          <pc:docMk/>
          <pc:sldMk cId="293485757" sldId="412"/>
        </pc:sldMkLst>
        <pc:picChg chg="add mod">
          <ac:chgData name="Comal Trinity Groundwater Conservation District" userId="e5a36d7f-93c5-4dbb-aade-c00a2511247f" providerId="ADAL" clId="{F01ADEA2-B470-4701-AADA-F0F4E0283953}" dt="2026-02-23T17:29:32.954" v="319" actId="14100"/>
          <ac:picMkLst>
            <pc:docMk/>
            <pc:sldMk cId="293485757" sldId="412"/>
            <ac:picMk id="3" creationId="{76E7CE2F-8163-5866-C66E-CBE554939C1D}"/>
          </ac:picMkLst>
        </pc:picChg>
      </pc:sldChg>
    </pc:docChg>
  </pc:docChgLst>
  <pc:docChgLst>
    <pc:chgData name="Comal Trinity Groundwater Conservation District" userId="e5a36d7f-93c5-4dbb-aade-c00a2511247f" providerId="ADAL" clId="{13D02078-D20B-4F5A-A1A5-002045E7B62C}"/>
    <pc:docChg chg="custSel modSld">
      <pc:chgData name="Comal Trinity Groundwater Conservation District" userId="e5a36d7f-93c5-4dbb-aade-c00a2511247f" providerId="ADAL" clId="{13D02078-D20B-4F5A-A1A5-002045E7B62C}" dt="2026-02-14T21:00:31.807" v="147" actId="6549"/>
      <pc:docMkLst>
        <pc:docMk/>
      </pc:docMkLst>
      <pc:sldChg chg="modSp mod">
        <pc:chgData name="Comal Trinity Groundwater Conservation District" userId="e5a36d7f-93c5-4dbb-aade-c00a2511247f" providerId="ADAL" clId="{13D02078-D20B-4F5A-A1A5-002045E7B62C}" dt="2026-02-14T21:00:31.807" v="147" actId="6549"/>
        <pc:sldMkLst>
          <pc:docMk/>
          <pc:sldMk cId="2856877544" sldId="375"/>
        </pc:sldMkLst>
        <pc:spChg chg="mod">
          <ac:chgData name="Comal Trinity Groundwater Conservation District" userId="e5a36d7f-93c5-4dbb-aade-c00a2511247f" providerId="ADAL" clId="{13D02078-D20B-4F5A-A1A5-002045E7B62C}" dt="2026-02-14T21:00:31.807" v="147" actId="6549"/>
          <ac:spMkLst>
            <pc:docMk/>
            <pc:sldMk cId="2856877544" sldId="375"/>
            <ac:spMk id="8" creationId="{BD5FA2BF-F75B-A406-024B-4E714D9F1096}"/>
          </ac:spMkLst>
        </pc:spChg>
      </pc:sldChg>
      <pc:sldChg chg="modSp mod">
        <pc:chgData name="Comal Trinity Groundwater Conservation District" userId="e5a36d7f-93c5-4dbb-aade-c00a2511247f" providerId="ADAL" clId="{13D02078-D20B-4F5A-A1A5-002045E7B62C}" dt="2026-02-14T20:55:45.963" v="140" actId="20577"/>
        <pc:sldMkLst>
          <pc:docMk/>
          <pc:sldMk cId="0" sldId="376"/>
        </pc:sldMkLst>
        <pc:spChg chg="mod">
          <ac:chgData name="Comal Trinity Groundwater Conservation District" userId="e5a36d7f-93c5-4dbb-aade-c00a2511247f" providerId="ADAL" clId="{13D02078-D20B-4F5A-A1A5-002045E7B62C}" dt="2026-02-14T20:55:45.963" v="140" actId="20577"/>
          <ac:spMkLst>
            <pc:docMk/>
            <pc:sldMk cId="0" sldId="376"/>
            <ac:spMk id="3" creationId="{00000000-0000-0000-0000-000000000000}"/>
          </ac:spMkLst>
        </pc:spChg>
        <pc:graphicFrameChg chg="mod modGraphic">
          <ac:chgData name="Comal Trinity Groundwater Conservation District" userId="e5a36d7f-93c5-4dbb-aade-c00a2511247f" providerId="ADAL" clId="{13D02078-D20B-4F5A-A1A5-002045E7B62C}" dt="2026-02-14T20:53:01.234" v="111" actId="113"/>
          <ac:graphicFrameMkLst>
            <pc:docMk/>
            <pc:sldMk cId="0" sldId="376"/>
            <ac:graphicFrameMk id="7" creationId="{00000000-0000-0000-0000-000000000000}"/>
          </ac:graphicFrameMkLst>
        </pc:graphicFrameChg>
        <pc:picChg chg="mod">
          <ac:chgData name="Comal Trinity Groundwater Conservation District" userId="e5a36d7f-93c5-4dbb-aade-c00a2511247f" providerId="ADAL" clId="{13D02078-D20B-4F5A-A1A5-002045E7B62C}" dt="2026-02-14T20:53:25.747" v="112" actId="1076"/>
          <ac:picMkLst>
            <pc:docMk/>
            <pc:sldMk cId="0" sldId="37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8751-B611-422E-ABE7-69F0B86BB1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AA35-D381-4590-ABFD-C2BD9623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452" y="81036"/>
            <a:ext cx="10259134" cy="114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879" y="1321216"/>
            <a:ext cx="10500691" cy="5489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5FA2BF-F75B-A406-024B-4E714D9F1096}"/>
              </a:ext>
            </a:extLst>
          </p:cNvPr>
          <p:cNvSpPr txBox="1"/>
          <p:nvPr/>
        </p:nvSpPr>
        <p:spPr>
          <a:xfrm>
            <a:off x="0" y="172084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Comal Trinity </a:t>
            </a:r>
          </a:p>
          <a:p>
            <a:pPr algn="ctr"/>
            <a:r>
              <a:rPr lang="en-US" sz="5400" dirty="0"/>
              <a:t>Groundwater Conservation District </a:t>
            </a:r>
          </a:p>
          <a:p>
            <a:pPr algn="ctr"/>
            <a:r>
              <a:rPr lang="en-US" sz="5400" dirty="0"/>
              <a:t>General Manager Report </a:t>
            </a:r>
          </a:p>
          <a:p>
            <a:pPr algn="ctr"/>
            <a:r>
              <a:rPr lang="en-US" sz="5400"/>
              <a:t>February 23</a:t>
            </a:r>
            <a:r>
              <a:rPr lang="en-US" sz="5400" baseline="30000"/>
              <a:t>rd </a:t>
            </a:r>
            <a:r>
              <a:rPr lang="en-US" sz="5400"/>
              <a:t>2026</a:t>
            </a:r>
            <a:endParaRPr lang="en-US" sz="5400" dirty="0"/>
          </a:p>
        </p:txBody>
      </p:sp>
      <p:pic>
        <p:nvPicPr>
          <p:cNvPr id="10" name="Picture 9" descr="A blue and green logo&#10;&#10;AI-generated content may be incorrect.">
            <a:extLst>
              <a:ext uri="{FF2B5EF4-FFF2-40B4-BE49-F238E27FC236}">
                <a16:creationId xmlns:a16="http://schemas.microsoft.com/office/drawing/2014/main" id="{F2FCC344-9B97-8792-5AF7-FBF48CFC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589"/>
            <a:ext cx="1881206" cy="2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84111-8AB8-C762-56EE-8F0C6C20E7B1}"/>
              </a:ext>
            </a:extLst>
          </p:cNvPr>
          <p:cNvSpPr/>
          <p:nvPr/>
        </p:nvSpPr>
        <p:spPr>
          <a:xfrm>
            <a:off x="10641715" y="6421409"/>
            <a:ext cx="914400" cy="24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DC668-3BDF-281F-A29B-0AAD2B57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79" y="0"/>
            <a:ext cx="12192000" cy="1575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79" y="81036"/>
            <a:ext cx="12175821" cy="997933"/>
          </a:xfrm>
          <a:prstGeom prst="rect">
            <a:avLst/>
          </a:prstGeom>
        </p:spPr>
        <p:txBody>
          <a:bodyPr vert="horz" wrap="square" lIns="0" tIns="37868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Well</a:t>
            </a:r>
            <a:r>
              <a:rPr lang="en-US" spc="-165" dirty="0"/>
              <a:t> </a:t>
            </a:r>
            <a:r>
              <a:rPr spc="-35" dirty="0"/>
              <a:t>Applications</a:t>
            </a:r>
            <a:r>
              <a:rPr lang="en-US" spc="-145" dirty="0"/>
              <a:t> </a:t>
            </a:r>
            <a:r>
              <a:rPr dirty="0"/>
              <a:t>By</a:t>
            </a:r>
            <a:r>
              <a:rPr spc="-135" dirty="0"/>
              <a:t> </a:t>
            </a:r>
            <a:r>
              <a:rPr spc="-20" dirty="0"/>
              <a:t>Type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79" y="1655279"/>
            <a:ext cx="12138660" cy="5203190"/>
            <a:chOff x="16179" y="1655279"/>
            <a:chExt cx="12138660" cy="5203190"/>
          </a:xfrm>
        </p:grpSpPr>
        <p:sp>
          <p:nvSpPr>
            <p:cNvPr id="5" name="object 5"/>
            <p:cNvSpPr/>
            <p:nvPr/>
          </p:nvSpPr>
          <p:spPr>
            <a:xfrm>
              <a:off x="16179" y="1655279"/>
              <a:ext cx="12138660" cy="5203190"/>
            </a:xfrm>
            <a:custGeom>
              <a:avLst/>
              <a:gdLst/>
              <a:ahLst/>
              <a:cxnLst/>
              <a:rect l="l" t="t" r="r" b="b"/>
              <a:pathLst>
                <a:path w="12138660" h="5203190">
                  <a:moveTo>
                    <a:pt x="12138050" y="0"/>
                  </a:moveTo>
                  <a:lnTo>
                    <a:pt x="12138050" y="0"/>
                  </a:lnTo>
                  <a:lnTo>
                    <a:pt x="0" y="0"/>
                  </a:lnTo>
                  <a:lnTo>
                    <a:pt x="0" y="322986"/>
                  </a:lnTo>
                  <a:lnTo>
                    <a:pt x="0" y="5202720"/>
                  </a:lnTo>
                  <a:lnTo>
                    <a:pt x="12138050" y="5202720"/>
                  </a:lnTo>
                  <a:lnTo>
                    <a:pt x="12138050" y="322986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79" y="4123448"/>
              <a:ext cx="12138660" cy="2734945"/>
            </a:xfrm>
            <a:custGeom>
              <a:avLst/>
              <a:gdLst/>
              <a:ahLst/>
              <a:cxnLst/>
              <a:rect l="l" t="t" r="r" b="b"/>
              <a:pathLst>
                <a:path w="12138660" h="2734945">
                  <a:moveTo>
                    <a:pt x="2837370" y="306463"/>
                  </a:moveTo>
                  <a:lnTo>
                    <a:pt x="0" y="306463"/>
                  </a:lnTo>
                  <a:lnTo>
                    <a:pt x="0" y="612914"/>
                  </a:lnTo>
                  <a:lnTo>
                    <a:pt x="0" y="919365"/>
                  </a:lnTo>
                  <a:lnTo>
                    <a:pt x="0" y="1225816"/>
                  </a:lnTo>
                  <a:lnTo>
                    <a:pt x="2837370" y="1225816"/>
                  </a:lnTo>
                  <a:lnTo>
                    <a:pt x="2837370" y="919365"/>
                  </a:lnTo>
                  <a:lnTo>
                    <a:pt x="2837370" y="612914"/>
                  </a:lnTo>
                  <a:lnTo>
                    <a:pt x="2837370" y="306463"/>
                  </a:lnTo>
                  <a:close/>
                </a:path>
                <a:path w="12138660" h="2734945">
                  <a:moveTo>
                    <a:pt x="12138050" y="1225829"/>
                  </a:moveTo>
                  <a:lnTo>
                    <a:pt x="12138050" y="1225829"/>
                  </a:lnTo>
                  <a:lnTo>
                    <a:pt x="2837383" y="1225829"/>
                  </a:lnTo>
                  <a:lnTo>
                    <a:pt x="2837383" y="1532280"/>
                  </a:lnTo>
                  <a:lnTo>
                    <a:pt x="2837383" y="1838731"/>
                  </a:lnTo>
                  <a:lnTo>
                    <a:pt x="2837383" y="2145182"/>
                  </a:lnTo>
                  <a:lnTo>
                    <a:pt x="2837383" y="2451646"/>
                  </a:lnTo>
                  <a:lnTo>
                    <a:pt x="2837370" y="2145182"/>
                  </a:lnTo>
                  <a:lnTo>
                    <a:pt x="2837370" y="1838731"/>
                  </a:lnTo>
                  <a:lnTo>
                    <a:pt x="2837370" y="1532280"/>
                  </a:lnTo>
                  <a:lnTo>
                    <a:pt x="2837370" y="1225829"/>
                  </a:lnTo>
                  <a:lnTo>
                    <a:pt x="0" y="1225829"/>
                  </a:lnTo>
                  <a:lnTo>
                    <a:pt x="0" y="2734551"/>
                  </a:lnTo>
                  <a:lnTo>
                    <a:pt x="2837370" y="2734551"/>
                  </a:lnTo>
                  <a:lnTo>
                    <a:pt x="4232618" y="2734551"/>
                  </a:lnTo>
                  <a:lnTo>
                    <a:pt x="4232618" y="2451646"/>
                  </a:lnTo>
                  <a:lnTo>
                    <a:pt x="4232630" y="2734551"/>
                  </a:lnTo>
                  <a:lnTo>
                    <a:pt x="5667286" y="2734551"/>
                  </a:lnTo>
                  <a:lnTo>
                    <a:pt x="7165010" y="2734551"/>
                  </a:lnTo>
                  <a:lnTo>
                    <a:pt x="8583905" y="2734551"/>
                  </a:lnTo>
                  <a:lnTo>
                    <a:pt x="8583905" y="2451646"/>
                  </a:lnTo>
                  <a:lnTo>
                    <a:pt x="8583917" y="2734551"/>
                  </a:lnTo>
                  <a:lnTo>
                    <a:pt x="9860915" y="2734551"/>
                  </a:lnTo>
                  <a:lnTo>
                    <a:pt x="11059097" y="2734551"/>
                  </a:lnTo>
                  <a:lnTo>
                    <a:pt x="12138050" y="2734551"/>
                  </a:lnTo>
                  <a:lnTo>
                    <a:pt x="12138050" y="2451646"/>
                  </a:lnTo>
                  <a:lnTo>
                    <a:pt x="12138050" y="2145182"/>
                  </a:lnTo>
                  <a:lnTo>
                    <a:pt x="12138050" y="1838731"/>
                  </a:lnTo>
                  <a:lnTo>
                    <a:pt x="12138050" y="1532280"/>
                  </a:lnTo>
                  <a:lnTo>
                    <a:pt x="12138050" y="1225829"/>
                  </a:lnTo>
                  <a:close/>
                </a:path>
                <a:path w="12138660" h="2734945">
                  <a:moveTo>
                    <a:pt x="12138050" y="306463"/>
                  </a:moveTo>
                  <a:lnTo>
                    <a:pt x="12138050" y="306463"/>
                  </a:lnTo>
                  <a:lnTo>
                    <a:pt x="2837383" y="306463"/>
                  </a:lnTo>
                  <a:lnTo>
                    <a:pt x="2837383" y="612914"/>
                  </a:lnTo>
                  <a:lnTo>
                    <a:pt x="2837383" y="919365"/>
                  </a:lnTo>
                  <a:lnTo>
                    <a:pt x="2837383" y="1225816"/>
                  </a:lnTo>
                  <a:lnTo>
                    <a:pt x="4232630" y="1225816"/>
                  </a:lnTo>
                  <a:lnTo>
                    <a:pt x="12138050" y="1225816"/>
                  </a:lnTo>
                  <a:lnTo>
                    <a:pt x="12138050" y="919365"/>
                  </a:lnTo>
                  <a:lnTo>
                    <a:pt x="12138050" y="612914"/>
                  </a:lnTo>
                  <a:lnTo>
                    <a:pt x="12138050" y="306463"/>
                  </a:lnTo>
                  <a:close/>
                </a:path>
                <a:path w="12138660" h="2734945">
                  <a:moveTo>
                    <a:pt x="12138050" y="0"/>
                  </a:moveTo>
                  <a:lnTo>
                    <a:pt x="11059097" y="0"/>
                  </a:lnTo>
                  <a:lnTo>
                    <a:pt x="9860915" y="0"/>
                  </a:lnTo>
                  <a:lnTo>
                    <a:pt x="8583905" y="0"/>
                  </a:lnTo>
                  <a:lnTo>
                    <a:pt x="8583905" y="306451"/>
                  </a:lnTo>
                  <a:lnTo>
                    <a:pt x="9860915" y="306451"/>
                  </a:lnTo>
                  <a:lnTo>
                    <a:pt x="11059097" y="306451"/>
                  </a:lnTo>
                  <a:lnTo>
                    <a:pt x="12138050" y="306451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02040"/>
              </p:ext>
            </p:extLst>
          </p:nvPr>
        </p:nvGraphicFramePr>
        <p:xfrm>
          <a:off x="0" y="1654808"/>
          <a:ext cx="12208178" cy="52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84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1st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3rd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4th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Year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GMA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GMA10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Domestic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95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79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Livestock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Landscape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Irrigation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b)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 dirty="0">
                          <a:latin typeface="Calibri"/>
                          <a:cs typeface="Calibri"/>
                        </a:rPr>
                        <a:t> (Non-exempt)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c)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 (Non-exempt)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d)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Plugging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e)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Test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Bore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j-lt"/>
                          <a:cs typeface="Calibri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n-lt"/>
                          <a:cs typeface="Times New Roman"/>
                        </a:rPr>
                        <a:t>2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f)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g)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25,000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GPD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Geothermal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well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674AA-B6FD-88BA-9912-64D7102B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738907"/>
            <a:ext cx="8702794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87A24-8AF9-1010-0E93-F82ED263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43564"/>
            <a:ext cx="8657070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9B272-FB0A-E2DA-8F02-C965F244E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1306646"/>
            <a:ext cx="8702794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B1415-FFA0-7BA1-2396-C0632E1D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54" y="239753"/>
            <a:ext cx="8664691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47FDD-4A77-AD39-E4AE-5E415719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216891"/>
            <a:ext cx="8702794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B35E7-9C31-9447-BB86-F0952BC0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13" y="304529"/>
            <a:ext cx="8695173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CB6AE-A290-291B-3F54-423E8708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72" y="300719"/>
            <a:ext cx="8725656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5822C-0C03-D4DD-BEFC-7F7F5DDE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357874"/>
            <a:ext cx="8702794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780" y="2714782"/>
            <a:ext cx="2663825" cy="212814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b="0">
                <a:solidFill>
                  <a:srgbClr val="FFFFFF"/>
                </a:solidFill>
                <a:latin typeface="Calibri Light"/>
                <a:cs typeface="Calibri Light"/>
              </a:rPr>
              <a:t>Comal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>
                <a:solidFill>
                  <a:srgbClr val="FFFFFF"/>
                </a:solidFill>
                <a:latin typeface="Calibri Light"/>
                <a:cs typeface="Calibri Light"/>
              </a:rPr>
              <a:t>County Drought Information- </a:t>
            </a:r>
            <a:r>
              <a:rPr lang="en-US" sz="3700" b="0" spc="-10">
                <a:solidFill>
                  <a:srgbClr val="FFFFFF"/>
                </a:solidFill>
                <a:latin typeface="Calibri Light"/>
                <a:cs typeface="Calibri Light"/>
              </a:rPr>
              <a:t>August</a:t>
            </a:r>
            <a:r>
              <a:rPr lang="en-US" sz="37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700" b="0" spc="-2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370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D84CA-A7E1-7C0B-372F-1D0DFB61F101}"/>
              </a:ext>
            </a:extLst>
          </p:cNvPr>
          <p:cNvSpPr txBox="1"/>
          <p:nvPr/>
        </p:nvSpPr>
        <p:spPr>
          <a:xfrm>
            <a:off x="386081" y="2551837"/>
            <a:ext cx="476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Comal County Drought Information- February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6A224-B446-0049-DA02-E46A2D30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37" y="0"/>
            <a:ext cx="5913119" cy="68330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A9529-BEF0-70BD-0272-C6EC74D1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41" y="8936"/>
            <a:ext cx="5222240" cy="68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7CE2F-8163-5866-C66E-CBE55493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16217"/>
            <a:ext cx="5303520" cy="68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808" y="1555120"/>
            <a:ext cx="3499485" cy="3959679"/>
          </a:xfrm>
          <a:custGeom>
            <a:avLst/>
            <a:gdLst/>
            <a:ahLst/>
            <a:cxnLst/>
            <a:rect l="l" t="t" r="r" b="b"/>
            <a:pathLst>
              <a:path w="3499485" h="3333750">
                <a:moveTo>
                  <a:pt x="2972777" y="0"/>
                </a:moveTo>
                <a:lnTo>
                  <a:pt x="0" y="0"/>
                </a:lnTo>
                <a:lnTo>
                  <a:pt x="0" y="3333750"/>
                </a:lnTo>
                <a:lnTo>
                  <a:pt x="2972777" y="3333750"/>
                </a:lnTo>
                <a:lnTo>
                  <a:pt x="3499104" y="1666875"/>
                </a:lnTo>
                <a:lnTo>
                  <a:pt x="297277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092" y="2443768"/>
            <a:ext cx="2379345" cy="19171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ts val="3560"/>
              </a:lnSpc>
              <a:spcBef>
                <a:spcPts val="550"/>
              </a:spcBef>
            </a:pPr>
            <a:r>
              <a:rPr sz="3300" dirty="0"/>
              <a:t>Comal</a:t>
            </a:r>
            <a:r>
              <a:rPr sz="3300" spc="-60" dirty="0"/>
              <a:t> </a:t>
            </a:r>
            <a:r>
              <a:rPr sz="3300" spc="-10" dirty="0"/>
              <a:t>County Drought Statistics</a:t>
            </a:r>
            <a:r>
              <a:rPr sz="3300" spc="-90" dirty="0"/>
              <a:t> </a:t>
            </a:r>
            <a:r>
              <a:rPr lang="en-US" sz="3300" spc="-20" dirty="0"/>
              <a:t>January</a:t>
            </a:r>
            <a:r>
              <a:rPr sz="3300" spc="-20" dirty="0"/>
              <a:t> 202</a:t>
            </a:r>
            <a:r>
              <a:rPr lang="en-US" sz="3300" spc="-20" dirty="0"/>
              <a:t>6</a:t>
            </a:r>
            <a:endParaRPr sz="3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48320-B6D1-A1BC-FFD3-F7BA6C42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24" y="1555120"/>
            <a:ext cx="7952268" cy="3959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386E-B539-4208-408A-0BC2E92F6DB1}"/>
              </a:ext>
            </a:extLst>
          </p:cNvPr>
          <p:cNvSpPr txBox="1"/>
          <p:nvPr/>
        </p:nvSpPr>
        <p:spPr>
          <a:xfrm>
            <a:off x="3564698" y="162560"/>
            <a:ext cx="5062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30 Day Observed Precipitation</a:t>
            </a:r>
          </a:p>
          <a:p>
            <a:pPr algn="ctr"/>
            <a:r>
              <a:rPr lang="en-US" sz="2800" dirty="0"/>
              <a:t>1/1/2026 – 2/1/2026</a:t>
            </a:r>
          </a:p>
          <a:p>
            <a:pPr algn="ctr"/>
            <a:r>
              <a:rPr lang="en-US" sz="2800" dirty="0"/>
              <a:t>0.5 to 3 Inches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A00DD-5ED0-ACCC-911E-9FD0391A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55"/>
            <a:ext cx="12192000" cy="53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FF8C5-C045-09DD-1EA6-19F221A1D264}"/>
              </a:ext>
            </a:extLst>
          </p:cNvPr>
          <p:cNvSpPr txBox="1"/>
          <p:nvPr/>
        </p:nvSpPr>
        <p:spPr>
          <a:xfrm>
            <a:off x="2444199" y="231833"/>
            <a:ext cx="7303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30 Day Precipitation Departure From Normal</a:t>
            </a:r>
          </a:p>
          <a:p>
            <a:pPr algn="ctr"/>
            <a:r>
              <a:rPr lang="en-US" sz="2800" dirty="0"/>
              <a:t>1/1/2026 – 2/1/2026</a:t>
            </a:r>
          </a:p>
          <a:p>
            <a:pPr algn="ctr"/>
            <a:r>
              <a:rPr lang="en-US" sz="2800" dirty="0"/>
              <a:t>-2.0 to Greater than or Equal to 1 Inches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33A9E-7980-D4F7-7481-D96E9A14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320"/>
            <a:ext cx="12192000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E47A7F1B-3C11-6B10-160E-0E339E0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11086" r="12170" b="13732"/>
          <a:stretch>
            <a:fillRect/>
          </a:stretch>
        </p:blipFill>
        <p:spPr>
          <a:xfrm>
            <a:off x="1031847" y="0"/>
            <a:ext cx="980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8E1A3A29-AE4B-E81F-981B-F3E6C97C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10944" r="12271" b="13302"/>
          <a:stretch>
            <a:fillRect/>
          </a:stretch>
        </p:blipFill>
        <p:spPr>
          <a:xfrm>
            <a:off x="1124124" y="0"/>
            <a:ext cx="9597006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09444-DD2D-6964-E053-813E76F6E3FA}"/>
              </a:ext>
            </a:extLst>
          </p:cNvPr>
          <p:cNvSpPr txBox="1"/>
          <p:nvPr/>
        </p:nvSpPr>
        <p:spPr>
          <a:xfrm>
            <a:off x="3383282" y="253538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1FA67-183F-A950-E1E3-D68F6B99A18C}"/>
              </a:ext>
            </a:extLst>
          </p:cNvPr>
          <p:cNvSpPr txBox="1"/>
          <p:nvPr/>
        </p:nvSpPr>
        <p:spPr>
          <a:xfrm>
            <a:off x="5868786" y="431430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#10</a:t>
            </a:r>
          </a:p>
        </p:txBody>
      </p:sp>
    </p:spTree>
    <p:extLst>
      <p:ext uri="{BB962C8B-B14F-4D97-AF65-F5344CB8AC3E}">
        <p14:creationId xmlns:p14="http://schemas.microsoft.com/office/powerpoint/2010/main" val="140557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D1A9B-E78B-069D-3315-44474A7D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22CB7-6997-18CB-67BF-64E71CB3DCBD}"/>
              </a:ext>
            </a:extLst>
          </p:cNvPr>
          <p:cNvSpPr txBox="1"/>
          <p:nvPr/>
        </p:nvSpPr>
        <p:spPr>
          <a:xfrm>
            <a:off x="0" y="1571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CTGCD MONITORING WELLS- 1</a:t>
            </a:r>
            <a:r>
              <a:rPr lang="en-US" sz="3200" b="1" baseline="30000" dirty="0"/>
              <a:t>st</a:t>
            </a:r>
            <a:r>
              <a:rPr lang="en-US" sz="3200" b="1" dirty="0"/>
              <a:t>QTR THROUGH 4</a:t>
            </a:r>
            <a:r>
              <a:rPr lang="en-US" sz="3200" b="1" baseline="30000" dirty="0"/>
              <a:t>th</a:t>
            </a:r>
            <a:r>
              <a:rPr lang="en-US" sz="3200" b="1" dirty="0"/>
              <a:t>QTR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6530-A9CA-194B-250E-2ACD091B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1542"/>
            <a:ext cx="12192000" cy="476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84F43-DAB3-C3F0-0609-D2D239E6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037"/>
            <a:ext cx="12192000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234</Words>
  <Application>Microsoft Office PowerPoint</Application>
  <PresentationFormat>Widescreen</PresentationFormat>
  <Paragraphs>116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Comal County Drought Statistics January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Applications By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Comal Trinity Groundwater Conservation District</dc:creator>
  <cp:lastModifiedBy>Comal Trinity Groundwater Conservation District</cp:lastModifiedBy>
  <cp:revision>2</cp:revision>
  <cp:lastPrinted>2025-08-17T19:51:20Z</cp:lastPrinted>
  <dcterms:created xsi:type="dcterms:W3CDTF">2024-10-14T19:57:31Z</dcterms:created>
  <dcterms:modified xsi:type="dcterms:W3CDTF">2026-02-23T17:29:33Z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2024-10-14T00:00:00Z</vt:filetime>
  </property>
  <property fmtid="{D5CDD505-2E9C-101B-9397-08002B2CF9AE}" pid="5" name="Producer">
    <vt:lpwstr>Adobe PDF Library 24.2.255</vt:lpwstr>
  </property>
</Properties>
</file>