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5" r:id="rId2"/>
    <p:sldId id="257" r:id="rId3"/>
    <p:sldId id="258" r:id="rId4"/>
    <p:sldId id="397" r:id="rId5"/>
    <p:sldId id="398" r:id="rId6"/>
    <p:sldId id="395" r:id="rId7"/>
    <p:sldId id="396" r:id="rId8"/>
    <p:sldId id="399" r:id="rId9"/>
    <p:sldId id="384" r:id="rId10"/>
    <p:sldId id="391" r:id="rId11"/>
    <p:sldId id="392" r:id="rId12"/>
    <p:sldId id="393" r:id="rId13"/>
    <p:sldId id="394" r:id="rId14"/>
    <p:sldId id="374" r:id="rId15"/>
    <p:sldId id="376" r:id="rId16"/>
    <p:sldId id="369" r:id="rId17"/>
    <p:sldId id="370" r:id="rId18"/>
    <p:sldId id="400" r:id="rId19"/>
    <p:sldId id="401" r:id="rId20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2C2B7-AB44-ED91-7054-C9567CC55A00}" name="Comal Trinity Groundwater Conservation District" initials="CG" userId="S::admin@comaltrinitygcd.com::e5a36d7f-93c5-4dbb-aade-c00a25112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61"/>
    <a:srgbClr val="10F1FC"/>
    <a:srgbClr val="0B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34371-045A-41AA-92E5-858C67ECC449}" v="8" dt="2025-08-18T20:40:24.400"/>
    <p1510:client id="{53AB55A3-8FEB-4DCF-BAC6-863F88CFB4C4}" v="48" dt="2025-08-18T17:00:13.2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al Trinity Groundwater Conservation District" userId="e5a36d7f-93c5-4dbb-aade-c00a2511247f" providerId="ADAL" clId="{1AE34371-045A-41AA-92E5-858C67ECC449}"/>
    <pc:docChg chg="addSld delSld modSld">
      <pc:chgData name="Comal Trinity Groundwater Conservation District" userId="e5a36d7f-93c5-4dbb-aade-c00a2511247f" providerId="ADAL" clId="{1AE34371-045A-41AA-92E5-858C67ECC449}" dt="2025-08-18T20:40:24.400" v="210" actId="20577"/>
      <pc:docMkLst>
        <pc:docMk/>
      </pc:docMkLst>
      <pc:sldChg chg="modSp mod">
        <pc:chgData name="Comal Trinity Groundwater Conservation District" userId="e5a36d7f-93c5-4dbb-aade-c00a2511247f" providerId="ADAL" clId="{1AE34371-045A-41AA-92E5-858C67ECC449}" dt="2025-08-11T20:41:15.699" v="97" actId="14100"/>
        <pc:sldMkLst>
          <pc:docMk/>
          <pc:sldMk cId="0" sldId="257"/>
        </pc:sldMkLst>
        <pc:spChg chg="mod">
          <ac:chgData name="Comal Trinity Groundwater Conservation District" userId="e5a36d7f-93c5-4dbb-aade-c00a2511247f" providerId="ADAL" clId="{1AE34371-045A-41AA-92E5-858C67ECC449}" dt="2025-08-11T20:41:15.699" v="97" actId="14100"/>
          <ac:spMkLst>
            <pc:docMk/>
            <pc:sldMk cId="0" sldId="257"/>
            <ac:spMk id="7" creationId="{9BAD84CA-A7E1-7C0B-372F-1D0DFB61F101}"/>
          </ac:spMkLst>
        </pc:spChg>
      </pc:sldChg>
      <pc:sldChg chg="add del">
        <pc:chgData name="Comal Trinity Groundwater Conservation District" userId="e5a36d7f-93c5-4dbb-aade-c00a2511247f" providerId="ADAL" clId="{1AE34371-045A-41AA-92E5-858C67ECC449}" dt="2025-08-18T13:24:20.549" v="205" actId="2696"/>
        <pc:sldMkLst>
          <pc:docMk/>
          <pc:sldMk cId="3140668057" sldId="316"/>
        </pc:sldMkLst>
      </pc:sldChg>
      <pc:sldChg chg="modSp mod">
        <pc:chgData name="Comal Trinity Groundwater Conservation District" userId="e5a36d7f-93c5-4dbb-aade-c00a2511247f" providerId="ADAL" clId="{1AE34371-045A-41AA-92E5-858C67ECC449}" dt="2025-08-17T19:47:30.373" v="102" actId="1076"/>
        <pc:sldMkLst>
          <pc:docMk/>
          <pc:sldMk cId="301119527" sldId="374"/>
        </pc:sldMkLst>
        <pc:picChg chg="mod">
          <ac:chgData name="Comal Trinity Groundwater Conservation District" userId="e5a36d7f-93c5-4dbb-aade-c00a2511247f" providerId="ADAL" clId="{1AE34371-045A-41AA-92E5-858C67ECC449}" dt="2025-08-17T19:47:30.373" v="102" actId="1076"/>
          <ac:picMkLst>
            <pc:docMk/>
            <pc:sldMk cId="301119527" sldId="374"/>
            <ac:picMk id="3" creationId="{40EC465C-C6DF-7597-BD81-71D4D7BC83A0}"/>
          </ac:picMkLst>
        </pc:picChg>
      </pc:sldChg>
      <pc:sldChg chg="modSp mod">
        <pc:chgData name="Comal Trinity Groundwater Conservation District" userId="e5a36d7f-93c5-4dbb-aade-c00a2511247f" providerId="ADAL" clId="{1AE34371-045A-41AA-92E5-858C67ECC449}" dt="2025-08-18T20:40:24.400" v="210" actId="20577"/>
        <pc:sldMkLst>
          <pc:docMk/>
          <pc:sldMk cId="0" sldId="376"/>
        </pc:sldMkLst>
        <pc:spChg chg="mod">
          <ac:chgData name="Comal Trinity Groundwater Conservation District" userId="e5a36d7f-93c5-4dbb-aade-c00a2511247f" providerId="ADAL" clId="{1AE34371-045A-41AA-92E5-858C67ECC449}" dt="2025-08-17T19:52:02.697" v="112" actId="6549"/>
          <ac:spMkLst>
            <pc:docMk/>
            <pc:sldMk cId="0" sldId="376"/>
            <ac:spMk id="3" creationId="{00000000-0000-0000-0000-000000000000}"/>
          </ac:spMkLst>
        </pc:spChg>
        <pc:graphicFrameChg chg="mod modGraphic">
          <ac:chgData name="Comal Trinity Groundwater Conservation District" userId="e5a36d7f-93c5-4dbb-aade-c00a2511247f" providerId="ADAL" clId="{1AE34371-045A-41AA-92E5-858C67ECC449}" dt="2025-08-18T20:40:24.400" v="210" actId="20577"/>
          <ac:graphicFrameMkLst>
            <pc:docMk/>
            <pc:sldMk cId="0" sldId="376"/>
            <ac:graphicFrameMk id="7" creationId="{00000000-0000-0000-0000-000000000000}"/>
          </ac:graphicFrameMkLst>
        </pc:graphicFrameChg>
      </pc:sldChg>
      <pc:sldChg chg="modSp del mod">
        <pc:chgData name="Comal Trinity Groundwater Conservation District" userId="e5a36d7f-93c5-4dbb-aade-c00a2511247f" providerId="ADAL" clId="{1AE34371-045A-41AA-92E5-858C67ECC449}" dt="2025-08-18T13:23:05.810" v="203" actId="2696"/>
        <pc:sldMkLst>
          <pc:docMk/>
          <pc:sldMk cId="1191719310" sldId="382"/>
        </pc:sldMkLst>
        <pc:picChg chg="mod">
          <ac:chgData name="Comal Trinity Groundwater Conservation District" userId="e5a36d7f-93c5-4dbb-aade-c00a2511247f" providerId="ADAL" clId="{1AE34371-045A-41AA-92E5-858C67ECC449}" dt="2025-08-17T19:40:16.713" v="101" actId="1076"/>
          <ac:picMkLst>
            <pc:docMk/>
            <pc:sldMk cId="1191719310" sldId="382"/>
            <ac:picMk id="5" creationId="{A08FEA4F-410F-A0E3-BF0A-F46ED036B8DD}"/>
          </ac:picMkLst>
        </pc:picChg>
      </pc:sldChg>
      <pc:sldChg chg="modSp mod">
        <pc:chgData name="Comal Trinity Groundwater Conservation District" userId="e5a36d7f-93c5-4dbb-aade-c00a2511247f" providerId="ADAL" clId="{1AE34371-045A-41AA-92E5-858C67ECC449}" dt="2025-08-17T19:48:45.024" v="103" actId="1076"/>
        <pc:sldMkLst>
          <pc:docMk/>
          <pc:sldMk cId="3509941377" sldId="385"/>
        </pc:sldMkLst>
        <pc:picChg chg="mod">
          <ac:chgData name="Comal Trinity Groundwater Conservation District" userId="e5a36d7f-93c5-4dbb-aade-c00a2511247f" providerId="ADAL" clId="{1AE34371-045A-41AA-92E5-858C67ECC449}" dt="2025-08-17T19:48:45.024" v="103" actId="1076"/>
          <ac:picMkLst>
            <pc:docMk/>
            <pc:sldMk cId="3509941377" sldId="385"/>
            <ac:picMk id="7" creationId="{51778290-12EA-2609-4F03-48ED96AC5A5C}"/>
          </ac:picMkLst>
        </pc:picChg>
      </pc:sldChg>
      <pc:sldChg chg="modSp add">
        <pc:chgData name="Comal Trinity Groundwater Conservation District" userId="e5a36d7f-93c5-4dbb-aade-c00a2511247f" providerId="ADAL" clId="{1AE34371-045A-41AA-92E5-858C67ECC449}" dt="2025-08-18T14:08:27.376" v="206"/>
        <pc:sldMkLst>
          <pc:docMk/>
          <pc:sldMk cId="222692238" sldId="399"/>
        </pc:sldMkLst>
        <pc:graphicFrameChg chg="mod">
          <ac:chgData name="Comal Trinity Groundwater Conservation District" userId="e5a36d7f-93c5-4dbb-aade-c00a2511247f" providerId="ADAL" clId="{1AE34371-045A-41AA-92E5-858C67ECC449}" dt="2025-08-18T14:08:27.376" v="206"/>
          <ac:graphicFrameMkLst>
            <pc:docMk/>
            <pc:sldMk cId="222692238" sldId="399"/>
            <ac:graphicFrameMk id="10" creationId="{AF59AB03-32CD-A1ED-280D-3B6C0ED999C2}"/>
          </ac:graphicFrameMkLst>
        </pc:graphicFrameChg>
      </pc:sldChg>
    </pc:docChg>
  </pc:docChgLst>
  <pc:docChgLst>
    <pc:chgData name="Comal Trinity Groundwater Conservation District" userId="e5a36d7f-93c5-4dbb-aade-c00a2511247f" providerId="ADAL" clId="{53AB55A3-8FEB-4DCF-BAC6-863F88CFB4C4}"/>
    <pc:docChg chg="undo custSel addSld delSld modSld sldOrd">
      <pc:chgData name="Comal Trinity Groundwater Conservation District" userId="e5a36d7f-93c5-4dbb-aade-c00a2511247f" providerId="ADAL" clId="{53AB55A3-8FEB-4DCF-BAC6-863F88CFB4C4}" dt="2025-08-18T17:00:13.267" v="848" actId="1076"/>
      <pc:docMkLst>
        <pc:docMk/>
      </pc:docMkLst>
      <pc:sldChg chg="addSp delSp modSp mod ord">
        <pc:chgData name="Comal Trinity Groundwater Conservation District" userId="e5a36d7f-93c5-4dbb-aade-c00a2511247f" providerId="ADAL" clId="{53AB55A3-8FEB-4DCF-BAC6-863F88CFB4C4}" dt="2025-08-11T15:41:33.941" v="559"/>
        <pc:sldMkLst>
          <pc:docMk/>
          <pc:sldMk cId="0" sldId="257"/>
        </pc:sldMkLst>
        <pc:spChg chg="mod">
          <ac:chgData name="Comal Trinity Groundwater Conservation District" userId="e5a36d7f-93c5-4dbb-aade-c00a2511247f" providerId="ADAL" clId="{53AB55A3-8FEB-4DCF-BAC6-863F88CFB4C4}" dt="2025-08-04T17:45:16.259" v="421" actId="20577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Comal Trinity Groundwater Conservation District" userId="e5a36d7f-93c5-4dbb-aade-c00a2511247f" providerId="ADAL" clId="{53AB55A3-8FEB-4DCF-BAC6-863F88CFB4C4}" dt="2025-08-11T15:41:28.636" v="557" actId="1076"/>
          <ac:spMkLst>
            <pc:docMk/>
            <pc:sldMk cId="0" sldId="257"/>
            <ac:spMk id="7" creationId="{9BAD84CA-A7E1-7C0B-372F-1D0DFB61F101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11T15:39:36.881" v="501" actId="14100"/>
          <ac:picMkLst>
            <pc:docMk/>
            <pc:sldMk cId="0" sldId="257"/>
            <ac:picMk id="5" creationId="{E779E872-130E-1752-00B9-8088A7C26196}"/>
          </ac:picMkLst>
        </pc:picChg>
      </pc:sldChg>
      <pc:sldChg chg="addSp delSp modSp mod">
        <pc:chgData name="Comal Trinity Groundwater Conservation District" userId="e5a36d7f-93c5-4dbb-aade-c00a2511247f" providerId="ADAL" clId="{53AB55A3-8FEB-4DCF-BAC6-863F88CFB4C4}" dt="2025-08-11T15:37:19.167" v="494" actId="1076"/>
        <pc:sldMkLst>
          <pc:docMk/>
          <pc:sldMk cId="0" sldId="258"/>
        </pc:sldMkLst>
        <pc:spChg chg="mod">
          <ac:chgData name="Comal Trinity Groundwater Conservation District" userId="e5a36d7f-93c5-4dbb-aade-c00a2511247f" providerId="ADAL" clId="{53AB55A3-8FEB-4DCF-BAC6-863F88CFB4C4}" dt="2025-08-11T15:37:15.648" v="493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Comal Trinity Groundwater Conservation District" userId="e5a36d7f-93c5-4dbb-aade-c00a2511247f" providerId="ADAL" clId="{53AB55A3-8FEB-4DCF-BAC6-863F88CFB4C4}" dt="2025-08-11T15:36:50.414" v="488" actId="1076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11T15:37:19.167" v="494" actId="1076"/>
          <ac:picMkLst>
            <pc:docMk/>
            <pc:sldMk cId="0" sldId="258"/>
            <ac:picMk id="8" creationId="{D3E3D35D-2AFC-D1EA-0E55-299AD243D681}"/>
          </ac:picMkLst>
        </pc:picChg>
      </pc:sldChg>
      <pc:sldChg chg="del">
        <pc:chgData name="Comal Trinity Groundwater Conservation District" userId="e5a36d7f-93c5-4dbb-aade-c00a2511247f" providerId="ADAL" clId="{53AB55A3-8FEB-4DCF-BAC6-863F88CFB4C4}" dt="2025-08-11T15:29:03.444" v="465" actId="2696"/>
        <pc:sldMkLst>
          <pc:docMk/>
          <pc:sldMk cId="0" sldId="262"/>
        </pc:sldMkLst>
      </pc:sldChg>
      <pc:sldChg chg="del">
        <pc:chgData name="Comal Trinity Groundwater Conservation District" userId="e5a36d7f-93c5-4dbb-aade-c00a2511247f" providerId="ADAL" clId="{53AB55A3-8FEB-4DCF-BAC6-863F88CFB4C4}" dt="2025-08-11T16:50:59.565" v="585" actId="2696"/>
        <pc:sldMkLst>
          <pc:docMk/>
          <pc:sldMk cId="4242256692" sldId="351"/>
        </pc:sldMkLst>
      </pc:sldChg>
      <pc:sldChg chg="modSp del mod">
        <pc:chgData name="Comal Trinity Groundwater Conservation District" userId="e5a36d7f-93c5-4dbb-aade-c00a2511247f" providerId="ADAL" clId="{53AB55A3-8FEB-4DCF-BAC6-863F88CFB4C4}" dt="2025-08-11T16:54:45.296" v="630" actId="2696"/>
        <pc:sldMkLst>
          <pc:docMk/>
          <pc:sldMk cId="2334726306" sldId="353"/>
        </pc:sldMkLst>
      </pc:sldChg>
      <pc:sldChg chg="del">
        <pc:chgData name="Comal Trinity Groundwater Conservation District" userId="e5a36d7f-93c5-4dbb-aade-c00a2511247f" providerId="ADAL" clId="{53AB55A3-8FEB-4DCF-BAC6-863F88CFB4C4}" dt="2025-08-18T14:17:53.034" v="756" actId="47"/>
        <pc:sldMkLst>
          <pc:docMk/>
          <pc:sldMk cId="2467880045" sldId="368"/>
        </pc:sldMkLst>
      </pc:sldChg>
      <pc:sldChg chg="addSp delSp modSp mod">
        <pc:chgData name="Comal Trinity Groundwater Conservation District" userId="e5a36d7f-93c5-4dbb-aade-c00a2511247f" providerId="ADAL" clId="{53AB55A3-8FEB-4DCF-BAC6-863F88CFB4C4}" dt="2025-08-18T14:18:12.477" v="759" actId="962"/>
        <pc:sldMkLst>
          <pc:docMk/>
          <pc:sldMk cId="2632278206" sldId="369"/>
        </pc:sldMkLst>
        <pc:picChg chg="add del mod">
          <ac:chgData name="Comal Trinity Groundwater Conservation District" userId="e5a36d7f-93c5-4dbb-aade-c00a2511247f" providerId="ADAL" clId="{53AB55A3-8FEB-4DCF-BAC6-863F88CFB4C4}" dt="2025-08-18T14:17:47.213" v="751" actId="478"/>
          <ac:picMkLst>
            <pc:docMk/>
            <pc:sldMk cId="2632278206" sldId="369"/>
            <ac:picMk id="3" creationId="{78CB1EBC-F5B5-54D5-F7ED-03B8FB2A20F3}"/>
          </ac:picMkLst>
        </pc:picChg>
        <pc:picChg chg="del">
          <ac:chgData name="Comal Trinity Groundwater Conservation District" userId="e5a36d7f-93c5-4dbb-aade-c00a2511247f" providerId="ADAL" clId="{53AB55A3-8FEB-4DCF-BAC6-863F88CFB4C4}" dt="2025-08-18T14:17:48.859" v="752" actId="478"/>
          <ac:picMkLst>
            <pc:docMk/>
            <pc:sldMk cId="2632278206" sldId="369"/>
            <ac:picMk id="4" creationId="{623CACA7-6F70-310C-84D8-218D647C1BFC}"/>
          </ac:picMkLst>
        </pc:picChg>
        <pc:picChg chg="add del mod">
          <ac:chgData name="Comal Trinity Groundwater Conservation District" userId="e5a36d7f-93c5-4dbb-aade-c00a2511247f" providerId="ADAL" clId="{53AB55A3-8FEB-4DCF-BAC6-863F88CFB4C4}" dt="2025-08-18T14:17:46.529" v="750" actId="478"/>
          <ac:picMkLst>
            <pc:docMk/>
            <pc:sldMk cId="2632278206" sldId="369"/>
            <ac:picMk id="6" creationId="{90541EFC-056B-0B0F-F936-F02D75811AA6}"/>
          </ac:picMkLst>
        </pc:picChg>
        <pc:picChg chg="add del mod">
          <ac:chgData name="Comal Trinity Groundwater Conservation District" userId="e5a36d7f-93c5-4dbb-aade-c00a2511247f" providerId="ADAL" clId="{53AB55A3-8FEB-4DCF-BAC6-863F88CFB4C4}" dt="2025-08-18T14:17:46.019" v="748" actId="478"/>
          <ac:picMkLst>
            <pc:docMk/>
            <pc:sldMk cId="2632278206" sldId="369"/>
            <ac:picMk id="8" creationId="{25B2A5F0-D764-DC4E-9080-F8CD395334FD}"/>
          </ac:picMkLst>
        </pc:picChg>
        <pc:picChg chg="add del mod">
          <ac:chgData name="Comal Trinity Groundwater Conservation District" userId="e5a36d7f-93c5-4dbb-aade-c00a2511247f" providerId="ADAL" clId="{53AB55A3-8FEB-4DCF-BAC6-863F88CFB4C4}" dt="2025-08-18T14:17:45.552" v="747" actId="478"/>
          <ac:picMkLst>
            <pc:docMk/>
            <pc:sldMk cId="2632278206" sldId="369"/>
            <ac:picMk id="10" creationId="{363A92FE-5B04-DAA2-A61B-99ECD542CC26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18T14:18:12.477" v="759" actId="962"/>
          <ac:picMkLst>
            <pc:docMk/>
            <pc:sldMk cId="2632278206" sldId="369"/>
            <ac:picMk id="12" creationId="{8E41B085-28BB-CDA9-B9D4-92C3547D65FA}"/>
          </ac:picMkLst>
        </pc:picChg>
      </pc:sldChg>
      <pc:sldChg chg="addSp delSp modSp mod">
        <pc:chgData name="Comal Trinity Groundwater Conservation District" userId="e5a36d7f-93c5-4dbb-aade-c00a2511247f" providerId="ADAL" clId="{53AB55A3-8FEB-4DCF-BAC6-863F88CFB4C4}" dt="2025-08-18T14:18:23.929" v="761" actId="27614"/>
        <pc:sldMkLst>
          <pc:docMk/>
          <pc:sldMk cId="111667560" sldId="370"/>
        </pc:sldMkLst>
        <pc:picChg chg="add mod">
          <ac:chgData name="Comal Trinity Groundwater Conservation District" userId="e5a36d7f-93c5-4dbb-aade-c00a2511247f" providerId="ADAL" clId="{53AB55A3-8FEB-4DCF-BAC6-863F88CFB4C4}" dt="2025-08-18T14:18:23.929" v="761" actId="27614"/>
          <ac:picMkLst>
            <pc:docMk/>
            <pc:sldMk cId="111667560" sldId="370"/>
            <ac:picMk id="3" creationId="{AD6AC508-ABE2-64F1-3987-62C7BBB79778}"/>
          </ac:picMkLst>
        </pc:picChg>
        <pc:picChg chg="del mod">
          <ac:chgData name="Comal Trinity Groundwater Conservation District" userId="e5a36d7f-93c5-4dbb-aade-c00a2511247f" providerId="ADAL" clId="{53AB55A3-8FEB-4DCF-BAC6-863F88CFB4C4}" dt="2025-08-18T14:17:50.577" v="754" actId="478"/>
          <ac:picMkLst>
            <pc:docMk/>
            <pc:sldMk cId="111667560" sldId="370"/>
            <ac:picMk id="4" creationId="{E71773DB-9132-74A8-D54B-49476CA02533}"/>
          </ac:picMkLst>
        </pc:picChg>
      </pc:sldChg>
      <pc:sldChg chg="addSp delSp modSp del mod">
        <pc:chgData name="Comal Trinity Groundwater Conservation District" userId="e5a36d7f-93c5-4dbb-aade-c00a2511247f" providerId="ADAL" clId="{53AB55A3-8FEB-4DCF-BAC6-863F88CFB4C4}" dt="2025-08-18T14:19:53.897" v="772" actId="2696"/>
        <pc:sldMkLst>
          <pc:docMk/>
          <pc:sldMk cId="2693468122" sldId="371"/>
        </pc:sldMkLst>
        <pc:picChg chg="add mod">
          <ac:chgData name="Comal Trinity Groundwater Conservation District" userId="e5a36d7f-93c5-4dbb-aade-c00a2511247f" providerId="ADAL" clId="{53AB55A3-8FEB-4DCF-BAC6-863F88CFB4C4}" dt="2025-08-18T14:18:31.307" v="764" actId="962"/>
          <ac:picMkLst>
            <pc:docMk/>
            <pc:sldMk cId="2693468122" sldId="371"/>
            <ac:picMk id="3" creationId="{519A9EB1-E4A6-C57C-B7D8-F42880F487A1}"/>
          </ac:picMkLst>
        </pc:picChg>
        <pc:picChg chg="del">
          <ac:chgData name="Comal Trinity Groundwater Conservation District" userId="e5a36d7f-93c5-4dbb-aade-c00a2511247f" providerId="ADAL" clId="{53AB55A3-8FEB-4DCF-BAC6-863F88CFB4C4}" dt="2025-08-18T14:17:51.968" v="755" actId="478"/>
          <ac:picMkLst>
            <pc:docMk/>
            <pc:sldMk cId="2693468122" sldId="371"/>
            <ac:picMk id="4" creationId="{37290477-AFBF-6287-9963-6E0FE9CC8FDE}"/>
          </ac:picMkLst>
        </pc:picChg>
      </pc:sldChg>
      <pc:sldChg chg="del">
        <pc:chgData name="Comal Trinity Groundwater Conservation District" userId="e5a36d7f-93c5-4dbb-aade-c00a2511247f" providerId="ADAL" clId="{53AB55A3-8FEB-4DCF-BAC6-863F88CFB4C4}" dt="2025-08-11T15:28:59.265" v="464" actId="2696"/>
        <pc:sldMkLst>
          <pc:docMk/>
          <pc:sldMk cId="1041464817" sldId="373"/>
        </pc:sldMkLst>
      </pc:sldChg>
      <pc:sldChg chg="addSp delSp modSp mod">
        <pc:chgData name="Comal Trinity Groundwater Conservation District" userId="e5a36d7f-93c5-4dbb-aade-c00a2511247f" providerId="ADAL" clId="{53AB55A3-8FEB-4DCF-BAC6-863F88CFB4C4}" dt="2025-08-18T17:00:13.267" v="848" actId="1076"/>
        <pc:sldMkLst>
          <pc:docMk/>
          <pc:sldMk cId="301119527" sldId="374"/>
        </pc:sldMkLst>
        <pc:spChg chg="add mod">
          <ac:chgData name="Comal Trinity Groundwater Conservation District" userId="e5a36d7f-93c5-4dbb-aade-c00a2511247f" providerId="ADAL" clId="{53AB55A3-8FEB-4DCF-BAC6-863F88CFB4C4}" dt="2025-08-18T16:59:30.693" v="840" actId="1076"/>
          <ac:spMkLst>
            <pc:docMk/>
            <pc:sldMk cId="301119527" sldId="374"/>
            <ac:spMk id="2" creationId="{0F784111-8AB8-C762-56EE-8F0C6C20E7B1}"/>
          </ac:spMkLst>
        </pc:spChg>
        <pc:spChg chg="add mod">
          <ac:chgData name="Comal Trinity Groundwater Conservation District" userId="e5a36d7f-93c5-4dbb-aade-c00a2511247f" providerId="ADAL" clId="{53AB55A3-8FEB-4DCF-BAC6-863F88CFB4C4}" dt="2025-08-18T17:00:13.267" v="848" actId="1076"/>
          <ac:spMkLst>
            <pc:docMk/>
            <pc:sldMk cId="301119527" sldId="374"/>
            <ac:spMk id="4" creationId="{0A5ECF1A-7D13-EADC-37E7-26C8D65A391F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18T16:59:57.577" v="846" actId="1076"/>
          <ac:picMkLst>
            <pc:docMk/>
            <pc:sldMk cId="301119527" sldId="374"/>
            <ac:picMk id="3" creationId="{40EC465C-C6DF-7597-BD81-71D4D7BC83A0}"/>
          </ac:picMkLst>
        </pc:picChg>
      </pc:sldChg>
      <pc:sldChg chg="modSp mod">
        <pc:chgData name="Comal Trinity Groundwater Conservation District" userId="e5a36d7f-93c5-4dbb-aade-c00a2511247f" providerId="ADAL" clId="{53AB55A3-8FEB-4DCF-BAC6-863F88CFB4C4}" dt="2025-08-04T17:30:21.339" v="409" actId="20577"/>
        <pc:sldMkLst>
          <pc:docMk/>
          <pc:sldMk cId="2856877544" sldId="375"/>
        </pc:sldMkLst>
        <pc:spChg chg="mod">
          <ac:chgData name="Comal Trinity Groundwater Conservation District" userId="e5a36d7f-93c5-4dbb-aade-c00a2511247f" providerId="ADAL" clId="{53AB55A3-8FEB-4DCF-BAC6-863F88CFB4C4}" dt="2025-08-04T17:30:21.339" v="409" actId="20577"/>
          <ac:spMkLst>
            <pc:docMk/>
            <pc:sldMk cId="2856877544" sldId="375"/>
            <ac:spMk id="8" creationId="{BD5FA2BF-F75B-A406-024B-4E714D9F1096}"/>
          </ac:spMkLst>
        </pc:spChg>
      </pc:sldChg>
      <pc:sldChg chg="del">
        <pc:chgData name="Comal Trinity Groundwater Conservation District" userId="e5a36d7f-93c5-4dbb-aade-c00a2511247f" providerId="ADAL" clId="{53AB55A3-8FEB-4DCF-BAC6-863F88CFB4C4}" dt="2025-08-04T17:29:59.941" v="392" actId="47"/>
        <pc:sldMkLst>
          <pc:docMk/>
          <pc:sldMk cId="669792889" sldId="379"/>
        </pc:sldMkLst>
      </pc:sldChg>
      <pc:sldChg chg="del">
        <pc:chgData name="Comal Trinity Groundwater Conservation District" userId="e5a36d7f-93c5-4dbb-aade-c00a2511247f" providerId="ADAL" clId="{53AB55A3-8FEB-4DCF-BAC6-863F88CFB4C4}" dt="2025-08-04T17:29:58.698" v="391" actId="47"/>
        <pc:sldMkLst>
          <pc:docMk/>
          <pc:sldMk cId="1977451869" sldId="380"/>
        </pc:sldMkLst>
      </pc:sldChg>
      <pc:sldChg chg="del">
        <pc:chgData name="Comal Trinity Groundwater Conservation District" userId="e5a36d7f-93c5-4dbb-aade-c00a2511247f" providerId="ADAL" clId="{53AB55A3-8FEB-4DCF-BAC6-863F88CFB4C4}" dt="2025-08-04T17:30:00.690" v="393" actId="47"/>
        <pc:sldMkLst>
          <pc:docMk/>
          <pc:sldMk cId="1384102723" sldId="381"/>
        </pc:sldMkLst>
      </pc:sldChg>
      <pc:sldChg chg="addSp delSp modSp mod">
        <pc:chgData name="Comal Trinity Groundwater Conservation District" userId="e5a36d7f-93c5-4dbb-aade-c00a2511247f" providerId="ADAL" clId="{53AB55A3-8FEB-4DCF-BAC6-863F88CFB4C4}" dt="2025-08-18T16:58:44.809" v="834" actId="1076"/>
        <pc:sldMkLst>
          <pc:docMk/>
          <pc:sldMk cId="3330156660" sldId="384"/>
        </pc:sldMkLst>
        <pc:spChg chg="add mod">
          <ac:chgData name="Comal Trinity Groundwater Conservation District" userId="e5a36d7f-93c5-4dbb-aade-c00a2511247f" providerId="ADAL" clId="{53AB55A3-8FEB-4DCF-BAC6-863F88CFB4C4}" dt="2025-08-18T16:58:44.809" v="834" actId="1076"/>
          <ac:spMkLst>
            <pc:docMk/>
            <pc:sldMk cId="3330156660" sldId="384"/>
            <ac:spMk id="12" creationId="{EEDBFDB3-A315-BAE7-8D4B-5028A4A68687}"/>
          </ac:spMkLst>
        </pc:spChg>
        <pc:spChg chg="add mod">
          <ac:chgData name="Comal Trinity Groundwater Conservation District" userId="e5a36d7f-93c5-4dbb-aade-c00a2511247f" providerId="ADAL" clId="{53AB55A3-8FEB-4DCF-BAC6-863F88CFB4C4}" dt="2025-08-18T16:58:36.816" v="833" actId="1076"/>
          <ac:spMkLst>
            <pc:docMk/>
            <pc:sldMk cId="3330156660" sldId="384"/>
            <ac:spMk id="13" creationId="{2E7FB0E1-3D7D-B1E7-7693-B69F905FBDE1}"/>
          </ac:spMkLst>
        </pc:spChg>
        <pc:picChg chg="del">
          <ac:chgData name="Comal Trinity Groundwater Conservation District" userId="e5a36d7f-93c5-4dbb-aade-c00a2511247f" providerId="ADAL" clId="{53AB55A3-8FEB-4DCF-BAC6-863F88CFB4C4}" dt="2025-08-18T15:27:03.381" v="791" actId="478"/>
          <ac:picMkLst>
            <pc:docMk/>
            <pc:sldMk cId="3330156660" sldId="384"/>
            <ac:picMk id="3" creationId="{5FCB0215-A9FB-B0A6-C818-30EB0D79222A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18T15:33:15.263" v="806" actId="14100"/>
          <ac:picMkLst>
            <pc:docMk/>
            <pc:sldMk cId="3330156660" sldId="384"/>
            <ac:picMk id="4" creationId="{80334560-DEF8-B672-C745-EDB456A70239}"/>
          </ac:picMkLst>
        </pc:picChg>
        <pc:picChg chg="del">
          <ac:chgData name="Comal Trinity Groundwater Conservation District" userId="e5a36d7f-93c5-4dbb-aade-c00a2511247f" providerId="ADAL" clId="{53AB55A3-8FEB-4DCF-BAC6-863F88CFB4C4}" dt="2025-08-18T15:29:05.702" v="796" actId="478"/>
          <ac:picMkLst>
            <pc:docMk/>
            <pc:sldMk cId="3330156660" sldId="384"/>
            <ac:picMk id="5" creationId="{791E5E82-6CEE-A8C5-3320-D970B343F90F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18T15:29:21.132" v="803" actId="1076"/>
          <ac:picMkLst>
            <pc:docMk/>
            <pc:sldMk cId="3330156660" sldId="384"/>
            <ac:picMk id="7" creationId="{6E962B6B-70EA-EE99-BFD4-F0E0D3A687DD}"/>
          </ac:picMkLst>
        </pc:picChg>
        <pc:inkChg chg="add">
          <ac:chgData name="Comal Trinity Groundwater Conservation District" userId="e5a36d7f-93c5-4dbb-aade-c00a2511247f" providerId="ADAL" clId="{53AB55A3-8FEB-4DCF-BAC6-863F88CFB4C4}" dt="2025-08-18T16:56:47.844" v="807" actId="9405"/>
          <ac:inkMkLst>
            <pc:docMk/>
            <pc:sldMk cId="3330156660" sldId="384"/>
            <ac:inkMk id="8" creationId="{9782F014-4BEE-110F-2369-873D123C5EB2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18T16:56:48.962" v="808" actId="9405"/>
          <ac:inkMkLst>
            <pc:docMk/>
            <pc:sldMk cId="3330156660" sldId="384"/>
            <ac:inkMk id="9" creationId="{49C25506-0D0C-6A5A-5952-5AC7531764CD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18T16:56:50.635" v="809" actId="9405"/>
          <ac:inkMkLst>
            <pc:docMk/>
            <pc:sldMk cId="3330156660" sldId="384"/>
            <ac:inkMk id="10" creationId="{8264B4F0-013F-7C0F-7963-FA3DFCFAD2B1}"/>
          </ac:inkMkLst>
        </pc:inkChg>
        <pc:inkChg chg="add del">
          <ac:chgData name="Comal Trinity Groundwater Conservation District" userId="e5a36d7f-93c5-4dbb-aade-c00a2511247f" providerId="ADAL" clId="{53AB55A3-8FEB-4DCF-BAC6-863F88CFB4C4}" dt="2025-08-18T16:57:36.918" v="821" actId="478"/>
          <ac:inkMkLst>
            <pc:docMk/>
            <pc:sldMk cId="3330156660" sldId="384"/>
            <ac:inkMk id="11" creationId="{65FD6D86-F8C5-03CD-9B93-CFB2F29A0D4F}"/>
          </ac:inkMkLst>
        </pc:inkChg>
      </pc:sldChg>
      <pc:sldChg chg="addSp del mod">
        <pc:chgData name="Comal Trinity Groundwater Conservation District" userId="e5a36d7f-93c5-4dbb-aade-c00a2511247f" providerId="ADAL" clId="{53AB55A3-8FEB-4DCF-BAC6-863F88CFB4C4}" dt="2025-08-18T15:29:37.533" v="805" actId="2696"/>
        <pc:sldMkLst>
          <pc:docMk/>
          <pc:sldMk cId="3509941377" sldId="385"/>
        </pc:sldMkLst>
      </pc:sldChg>
      <pc:sldChg chg="del">
        <pc:chgData name="Comal Trinity Groundwater Conservation District" userId="e5a36d7f-93c5-4dbb-aade-c00a2511247f" providerId="ADAL" clId="{53AB55A3-8FEB-4DCF-BAC6-863F88CFB4C4}" dt="2025-08-04T17:30:01.919" v="394" actId="47"/>
        <pc:sldMkLst>
          <pc:docMk/>
          <pc:sldMk cId="3995883169" sldId="387"/>
        </pc:sldMkLst>
      </pc:sldChg>
      <pc:sldChg chg="del">
        <pc:chgData name="Comal Trinity Groundwater Conservation District" userId="e5a36d7f-93c5-4dbb-aade-c00a2511247f" providerId="ADAL" clId="{53AB55A3-8FEB-4DCF-BAC6-863F88CFB4C4}" dt="2025-08-04T17:30:03.159" v="395" actId="47"/>
        <pc:sldMkLst>
          <pc:docMk/>
          <pc:sldMk cId="1676240142" sldId="388"/>
        </pc:sldMkLst>
      </pc:sldChg>
      <pc:sldChg chg="del">
        <pc:chgData name="Comal Trinity Groundwater Conservation District" userId="e5a36d7f-93c5-4dbb-aade-c00a2511247f" providerId="ADAL" clId="{53AB55A3-8FEB-4DCF-BAC6-863F88CFB4C4}" dt="2025-08-04T17:30:08.633" v="396" actId="47"/>
        <pc:sldMkLst>
          <pc:docMk/>
          <pc:sldMk cId="1844870713" sldId="389"/>
        </pc:sldMkLst>
      </pc:sldChg>
      <pc:sldChg chg="del">
        <pc:chgData name="Comal Trinity Groundwater Conservation District" userId="e5a36d7f-93c5-4dbb-aade-c00a2511247f" providerId="ADAL" clId="{53AB55A3-8FEB-4DCF-BAC6-863F88CFB4C4}" dt="2025-08-04T17:30:09.848" v="397" actId="47"/>
        <pc:sldMkLst>
          <pc:docMk/>
          <pc:sldMk cId="2066023415" sldId="390"/>
        </pc:sldMkLst>
      </pc:sldChg>
      <pc:sldChg chg="addSp delSp modSp new mod setBg">
        <pc:chgData name="Comal Trinity Groundwater Conservation District" userId="e5a36d7f-93c5-4dbb-aade-c00a2511247f" providerId="ADAL" clId="{53AB55A3-8FEB-4DCF-BAC6-863F88CFB4C4}" dt="2025-08-04T16:30:51.106" v="252" actId="1076"/>
        <pc:sldMkLst>
          <pc:docMk/>
          <pc:sldMk cId="2768109714" sldId="391"/>
        </pc:sldMkLst>
        <pc:spChg chg="add mod">
          <ac:chgData name="Comal Trinity Groundwater Conservation District" userId="e5a36d7f-93c5-4dbb-aade-c00a2511247f" providerId="ADAL" clId="{53AB55A3-8FEB-4DCF-BAC6-863F88CFB4C4}" dt="2025-08-04T16:18:38.636" v="100" actId="1076"/>
          <ac:spMkLst>
            <pc:docMk/>
            <pc:sldMk cId="2768109714" sldId="391"/>
            <ac:spMk id="8" creationId="{9C51CFA9-1C5E-EFA7-AAEC-98BF46460437}"/>
          </ac:spMkLst>
        </pc:spChg>
        <pc:spChg chg="add">
          <ac:chgData name="Comal Trinity Groundwater Conservation District" userId="e5a36d7f-93c5-4dbb-aade-c00a2511247f" providerId="ADAL" clId="{53AB55A3-8FEB-4DCF-BAC6-863F88CFB4C4}" dt="2025-08-04T15:58:59.620" v="36" actId="26606"/>
          <ac:spMkLst>
            <pc:docMk/>
            <pc:sldMk cId="2768109714" sldId="391"/>
            <ac:spMk id="21" creationId="{4F7B9026-36AD-42E4-B172-8D68F3A339B4}"/>
          </ac:spMkLst>
        </pc:spChg>
        <pc:spChg chg="add mod">
          <ac:chgData name="Comal Trinity Groundwater Conservation District" userId="e5a36d7f-93c5-4dbb-aade-c00a2511247f" providerId="ADAL" clId="{53AB55A3-8FEB-4DCF-BAC6-863F88CFB4C4}" dt="2025-08-04T16:30:51.106" v="252" actId="1076"/>
          <ac:spMkLst>
            <pc:docMk/>
            <pc:sldMk cId="2768109714" sldId="391"/>
            <ac:spMk id="26" creationId="{B5D6CC62-B407-8BA1-79BF-B07EAA0D189E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04T16:20:24.724" v="133" actId="14100"/>
          <ac:picMkLst>
            <pc:docMk/>
            <pc:sldMk cId="2768109714" sldId="391"/>
            <ac:picMk id="20" creationId="{24176F79-C54F-0C21-DB47-80BB0C792786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20:36.070" v="135" actId="14100"/>
          <ac:picMkLst>
            <pc:docMk/>
            <pc:sldMk cId="2768109714" sldId="391"/>
            <ac:picMk id="23" creationId="{164557EA-3008-95CD-3BF2-B9570FE71418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20:21.789" v="132" actId="14100"/>
          <ac:picMkLst>
            <pc:docMk/>
            <pc:sldMk cId="2768109714" sldId="391"/>
            <ac:picMk id="25" creationId="{F0C67C50-DF5C-A6F3-FDAB-A6A3EAF47BA0}"/>
          </ac:picMkLst>
        </pc:picChg>
        <pc:inkChg chg="add">
          <ac:chgData name="Comal Trinity Groundwater Conservation District" userId="e5a36d7f-93c5-4dbb-aade-c00a2511247f" providerId="ADAL" clId="{53AB55A3-8FEB-4DCF-BAC6-863F88CFB4C4}" dt="2025-08-04T16:01:51.245" v="74" actId="9405"/>
          <ac:inkMkLst>
            <pc:docMk/>
            <pc:sldMk cId="2768109714" sldId="391"/>
            <ac:inkMk id="9" creationId="{D52060BD-CD1A-ACF1-6D97-F8D391ACFEAF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04T16:01:51.962" v="75" actId="9405"/>
          <ac:inkMkLst>
            <pc:docMk/>
            <pc:sldMk cId="2768109714" sldId="391"/>
            <ac:inkMk id="10" creationId="{B4A7F9E5-B5AB-F62D-6E61-F880E28D9120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04T16:01:52.919" v="76" actId="9405"/>
          <ac:inkMkLst>
            <pc:docMk/>
            <pc:sldMk cId="2768109714" sldId="391"/>
            <ac:inkMk id="11" creationId="{F90AF8FD-F42D-FC46-0CA4-0E4170486233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04T16:01:56.829" v="77" actId="9405"/>
          <ac:inkMkLst>
            <pc:docMk/>
            <pc:sldMk cId="2768109714" sldId="391"/>
            <ac:inkMk id="13" creationId="{18263B8B-D2BA-79D1-BFBA-BBC7A90FC45F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04T16:15:14.903" v="79" actId="9405"/>
          <ac:inkMkLst>
            <pc:docMk/>
            <pc:sldMk cId="2768109714" sldId="391"/>
            <ac:inkMk id="15" creationId="{15A07135-7756-BA63-DF47-06BBE865E558}"/>
          </ac:inkMkLst>
        </pc:inkChg>
        <pc:inkChg chg="add">
          <ac:chgData name="Comal Trinity Groundwater Conservation District" userId="e5a36d7f-93c5-4dbb-aade-c00a2511247f" providerId="ADAL" clId="{53AB55A3-8FEB-4DCF-BAC6-863F88CFB4C4}" dt="2025-08-04T16:15:19.217" v="80" actId="9405"/>
          <ac:inkMkLst>
            <pc:docMk/>
            <pc:sldMk cId="2768109714" sldId="391"/>
            <ac:inkMk id="16" creationId="{C7B36029-5694-08C4-F93A-633B2FE6E20F}"/>
          </ac:inkMkLst>
        </pc:inkChg>
      </pc:sldChg>
      <pc:sldChg chg="addSp delSp modSp new mod setBg">
        <pc:chgData name="Comal Trinity Groundwater Conservation District" userId="e5a36d7f-93c5-4dbb-aade-c00a2511247f" providerId="ADAL" clId="{53AB55A3-8FEB-4DCF-BAC6-863F88CFB4C4}" dt="2025-08-04T16:31:04.845" v="254" actId="1076"/>
        <pc:sldMkLst>
          <pc:docMk/>
          <pc:sldMk cId="1082605077" sldId="392"/>
        </pc:sldMkLst>
        <pc:spChg chg="add mod ord">
          <ac:chgData name="Comal Trinity Groundwater Conservation District" userId="e5a36d7f-93c5-4dbb-aade-c00a2511247f" providerId="ADAL" clId="{53AB55A3-8FEB-4DCF-BAC6-863F88CFB4C4}" dt="2025-08-04T16:31:04.845" v="254" actId="1076"/>
          <ac:spMkLst>
            <pc:docMk/>
            <pc:sldMk cId="1082605077" sldId="392"/>
            <ac:spMk id="6" creationId="{E0FEB8CB-96DA-53E8-0F31-F99E23554E12}"/>
          </ac:spMkLst>
        </pc:spChg>
        <pc:spChg chg="add">
          <ac:chgData name="Comal Trinity Groundwater Conservation District" userId="e5a36d7f-93c5-4dbb-aade-c00a2511247f" providerId="ADAL" clId="{53AB55A3-8FEB-4DCF-BAC6-863F88CFB4C4}" dt="2025-08-04T16:26:42.389" v="220" actId="26606"/>
          <ac:spMkLst>
            <pc:docMk/>
            <pc:sldMk cId="1082605077" sldId="392"/>
            <ac:spMk id="15" creationId="{022BDE4A-8A20-4A69-9C5A-581C82036A4D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04T16:28:14.623" v="224" actId="14100"/>
          <ac:picMkLst>
            <pc:docMk/>
            <pc:sldMk cId="1082605077" sldId="392"/>
            <ac:picMk id="3" creationId="{AFCC9373-2127-AFB8-85FF-23E0BAE5553F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27:55.424" v="221" actId="14100"/>
          <ac:picMkLst>
            <pc:docMk/>
            <pc:sldMk cId="1082605077" sldId="392"/>
            <ac:picMk id="5" creationId="{D792AB6C-ABB0-A9B6-9322-D7F84C4334C7}"/>
          </ac:picMkLst>
        </pc:picChg>
      </pc:sldChg>
      <pc:sldChg chg="addSp modSp new mod">
        <pc:chgData name="Comal Trinity Groundwater Conservation District" userId="e5a36d7f-93c5-4dbb-aade-c00a2511247f" providerId="ADAL" clId="{53AB55A3-8FEB-4DCF-BAC6-863F88CFB4C4}" dt="2025-08-04T16:44:15.155" v="390" actId="1076"/>
        <pc:sldMkLst>
          <pc:docMk/>
          <pc:sldMk cId="1066898628" sldId="393"/>
        </pc:sldMkLst>
        <pc:spChg chg="add mod">
          <ac:chgData name="Comal Trinity Groundwater Conservation District" userId="e5a36d7f-93c5-4dbb-aade-c00a2511247f" providerId="ADAL" clId="{53AB55A3-8FEB-4DCF-BAC6-863F88CFB4C4}" dt="2025-08-04T16:38:41.051" v="326" actId="1076"/>
          <ac:spMkLst>
            <pc:docMk/>
            <pc:sldMk cId="1066898628" sldId="393"/>
            <ac:spMk id="8" creationId="{C9811E6C-9DCE-E998-4587-29D48669C305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04T16:37:53.956" v="285" actId="14100"/>
          <ac:picMkLst>
            <pc:docMk/>
            <pc:sldMk cId="1066898628" sldId="393"/>
            <ac:picMk id="3" creationId="{6F9C4B5B-36F0-9B13-F090-FF78A8004CEE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38:02.587" v="287" actId="14100"/>
          <ac:picMkLst>
            <pc:docMk/>
            <pc:sldMk cId="1066898628" sldId="393"/>
            <ac:picMk id="5" creationId="{99BD5ED9-6FDB-387C-7C49-B3119AE0F3B0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44:15.155" v="390" actId="1076"/>
          <ac:picMkLst>
            <pc:docMk/>
            <pc:sldMk cId="1066898628" sldId="393"/>
            <ac:picMk id="7" creationId="{E708255B-8FCB-335F-9F80-A5F21BB6EFE4}"/>
          </ac:picMkLst>
        </pc:picChg>
      </pc:sldChg>
      <pc:sldChg chg="addSp modSp new mod">
        <pc:chgData name="Comal Trinity Groundwater Conservation District" userId="e5a36d7f-93c5-4dbb-aade-c00a2511247f" providerId="ADAL" clId="{53AB55A3-8FEB-4DCF-BAC6-863F88CFB4C4}" dt="2025-08-04T16:43:51.458" v="389" actId="1076"/>
        <pc:sldMkLst>
          <pc:docMk/>
          <pc:sldMk cId="1265419410" sldId="394"/>
        </pc:sldMkLst>
        <pc:spChg chg="add mod">
          <ac:chgData name="Comal Trinity Groundwater Conservation District" userId="e5a36d7f-93c5-4dbb-aade-c00a2511247f" providerId="ADAL" clId="{53AB55A3-8FEB-4DCF-BAC6-863F88CFB4C4}" dt="2025-08-04T16:43:51.458" v="389" actId="1076"/>
          <ac:spMkLst>
            <pc:docMk/>
            <pc:sldMk cId="1265419410" sldId="394"/>
            <ac:spMk id="8" creationId="{9D503E1E-21ED-F9C3-4DFA-0CD43B0A554A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04T16:42:58.223" v="346" actId="14100"/>
          <ac:picMkLst>
            <pc:docMk/>
            <pc:sldMk cId="1265419410" sldId="394"/>
            <ac:picMk id="3" creationId="{652D7A5E-81D7-96B2-AA42-89861FD50B3A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42:55.066" v="345" actId="14100"/>
          <ac:picMkLst>
            <pc:docMk/>
            <pc:sldMk cId="1265419410" sldId="394"/>
            <ac:picMk id="5" creationId="{4340F549-EC9B-BC4C-71EB-881F02E2EFAA}"/>
          </ac:picMkLst>
        </pc:picChg>
        <pc:picChg chg="add mod">
          <ac:chgData name="Comal Trinity Groundwater Conservation District" userId="e5a36d7f-93c5-4dbb-aade-c00a2511247f" providerId="ADAL" clId="{53AB55A3-8FEB-4DCF-BAC6-863F88CFB4C4}" dt="2025-08-04T16:43:01.205" v="347" actId="14100"/>
          <ac:picMkLst>
            <pc:docMk/>
            <pc:sldMk cId="1265419410" sldId="394"/>
            <ac:picMk id="7" creationId="{DC732132-879E-D4FC-EAC0-2A9CFCAA060C}"/>
          </ac:picMkLst>
        </pc:picChg>
      </pc:sldChg>
      <pc:sldChg chg="addSp modSp new mod setBg">
        <pc:chgData name="Comal Trinity Groundwater Conservation District" userId="e5a36d7f-93c5-4dbb-aade-c00a2511247f" providerId="ADAL" clId="{53AB55A3-8FEB-4DCF-BAC6-863F88CFB4C4}" dt="2025-08-18T15:24:30.156" v="780" actId="14100"/>
        <pc:sldMkLst>
          <pc:docMk/>
          <pc:sldMk cId="1793906380" sldId="395"/>
        </pc:sldMkLst>
        <pc:picChg chg="add mod modCrop">
          <ac:chgData name="Comal Trinity Groundwater Conservation District" userId="e5a36d7f-93c5-4dbb-aade-c00a2511247f" providerId="ADAL" clId="{53AB55A3-8FEB-4DCF-BAC6-863F88CFB4C4}" dt="2025-08-18T15:24:30.156" v="780" actId="14100"/>
          <ac:picMkLst>
            <pc:docMk/>
            <pc:sldMk cId="1793906380" sldId="395"/>
            <ac:picMk id="3" creationId="{E47A7F1B-3C11-6B10-160E-0E339E06D8FA}"/>
          </ac:picMkLst>
        </pc:picChg>
      </pc:sldChg>
      <pc:sldChg chg="addSp modSp new mod setBg">
        <pc:chgData name="Comal Trinity Groundwater Conservation District" userId="e5a36d7f-93c5-4dbb-aade-c00a2511247f" providerId="ADAL" clId="{53AB55A3-8FEB-4DCF-BAC6-863F88CFB4C4}" dt="2025-08-18T15:24:39.756" v="781" actId="14100"/>
        <pc:sldMkLst>
          <pc:docMk/>
          <pc:sldMk cId="1405577386" sldId="396"/>
        </pc:sldMkLst>
        <pc:spChg chg="add mod">
          <ac:chgData name="Comal Trinity Groundwater Conservation District" userId="e5a36d7f-93c5-4dbb-aade-c00a2511247f" providerId="ADAL" clId="{53AB55A3-8FEB-4DCF-BAC6-863F88CFB4C4}" dt="2025-08-11T16:59:22.147" v="711" actId="1076"/>
          <ac:spMkLst>
            <pc:docMk/>
            <pc:sldMk cId="1405577386" sldId="396"/>
            <ac:spMk id="4" creationId="{D5709444-DD2D-6964-E053-813E76F6E3FA}"/>
          </ac:spMkLst>
        </pc:spChg>
        <pc:spChg chg="add mod">
          <ac:chgData name="Comal Trinity Groundwater Conservation District" userId="e5a36d7f-93c5-4dbb-aade-c00a2511247f" providerId="ADAL" clId="{53AB55A3-8FEB-4DCF-BAC6-863F88CFB4C4}" dt="2025-08-11T16:59:25.471" v="712" actId="1076"/>
          <ac:spMkLst>
            <pc:docMk/>
            <pc:sldMk cId="1405577386" sldId="396"/>
            <ac:spMk id="5" creationId="{89E1FA67-183F-A950-E1E3-D68F6B99A18C}"/>
          </ac:spMkLst>
        </pc:spChg>
        <pc:picChg chg="add mod modCrop">
          <ac:chgData name="Comal Trinity Groundwater Conservation District" userId="e5a36d7f-93c5-4dbb-aade-c00a2511247f" providerId="ADAL" clId="{53AB55A3-8FEB-4DCF-BAC6-863F88CFB4C4}" dt="2025-08-18T15:24:39.756" v="781" actId="14100"/>
          <ac:picMkLst>
            <pc:docMk/>
            <pc:sldMk cId="1405577386" sldId="396"/>
            <ac:picMk id="3" creationId="{8E1A3A29-AE4B-E81F-981B-F3E6C97C362B}"/>
          </ac:picMkLst>
        </pc:picChg>
      </pc:sldChg>
      <pc:sldChg chg="new del">
        <pc:chgData name="Comal Trinity Groundwater Conservation District" userId="e5a36d7f-93c5-4dbb-aade-c00a2511247f" providerId="ADAL" clId="{53AB55A3-8FEB-4DCF-BAC6-863F88CFB4C4}" dt="2025-08-11T15:25:17.359" v="434" actId="2696"/>
        <pc:sldMkLst>
          <pc:docMk/>
          <pc:sldMk cId="2597321306" sldId="396"/>
        </pc:sldMkLst>
      </pc:sldChg>
      <pc:sldChg chg="addSp delSp modSp new mod">
        <pc:chgData name="Comal Trinity Groundwater Conservation District" userId="e5a36d7f-93c5-4dbb-aade-c00a2511247f" providerId="ADAL" clId="{53AB55A3-8FEB-4DCF-BAC6-863F88CFB4C4}" dt="2025-08-11T16:50:54.849" v="584" actId="1076"/>
        <pc:sldMkLst>
          <pc:docMk/>
          <pc:sldMk cId="233185811" sldId="397"/>
        </pc:sldMkLst>
        <pc:spChg chg="add mod">
          <ac:chgData name="Comal Trinity Groundwater Conservation District" userId="e5a36d7f-93c5-4dbb-aade-c00a2511247f" providerId="ADAL" clId="{53AB55A3-8FEB-4DCF-BAC6-863F88CFB4C4}" dt="2025-08-11T16:50:54.849" v="584" actId="1076"/>
          <ac:spMkLst>
            <pc:docMk/>
            <pc:sldMk cId="233185811" sldId="397"/>
            <ac:spMk id="4" creationId="{3759386E-B539-4208-408A-0BC2E92F6DB1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11T16:50:47.891" v="583" actId="1076"/>
          <ac:picMkLst>
            <pc:docMk/>
            <pc:sldMk cId="233185811" sldId="397"/>
            <ac:picMk id="6" creationId="{C1C23335-2047-22BA-D84B-E004238EEE24}"/>
          </ac:picMkLst>
        </pc:picChg>
      </pc:sldChg>
      <pc:sldChg chg="addSp modSp new mod">
        <pc:chgData name="Comal Trinity Groundwater Conservation District" userId="e5a36d7f-93c5-4dbb-aade-c00a2511247f" providerId="ADAL" clId="{53AB55A3-8FEB-4DCF-BAC6-863F88CFB4C4}" dt="2025-08-11T16:57:59.399" v="642" actId="20577"/>
        <pc:sldMkLst>
          <pc:docMk/>
          <pc:sldMk cId="132579649" sldId="398"/>
        </pc:sldMkLst>
        <pc:spChg chg="add mod">
          <ac:chgData name="Comal Trinity Groundwater Conservation District" userId="e5a36d7f-93c5-4dbb-aade-c00a2511247f" providerId="ADAL" clId="{53AB55A3-8FEB-4DCF-BAC6-863F88CFB4C4}" dt="2025-08-11T16:57:59.399" v="642" actId="20577"/>
          <ac:spMkLst>
            <pc:docMk/>
            <pc:sldMk cId="132579649" sldId="398"/>
            <ac:spMk id="4" creationId="{F17FF8C5-C045-09DD-1EA6-19F221A1D264}"/>
          </ac:spMkLst>
        </pc:spChg>
        <pc:picChg chg="add mod">
          <ac:chgData name="Comal Trinity Groundwater Conservation District" userId="e5a36d7f-93c5-4dbb-aade-c00a2511247f" providerId="ADAL" clId="{53AB55A3-8FEB-4DCF-BAC6-863F88CFB4C4}" dt="2025-08-11T16:51:58.824" v="588" actId="1076"/>
          <ac:picMkLst>
            <pc:docMk/>
            <pc:sldMk cId="132579649" sldId="398"/>
            <ac:picMk id="3" creationId="{7E5481EC-F1B3-97ED-A83A-925C2DCE0D64}"/>
          </ac:picMkLst>
        </pc:picChg>
      </pc:sldChg>
      <pc:sldChg chg="addSp delSp modSp mod">
        <pc:chgData name="Comal Trinity Groundwater Conservation District" userId="e5a36d7f-93c5-4dbb-aade-c00a2511247f" providerId="ADAL" clId="{53AB55A3-8FEB-4DCF-BAC6-863F88CFB4C4}" dt="2025-08-18T15:27:00.940" v="790" actId="14100"/>
        <pc:sldMkLst>
          <pc:docMk/>
          <pc:sldMk cId="222692238" sldId="399"/>
        </pc:sldMkLst>
        <pc:graphicFrameChg chg="del">
          <ac:chgData name="Comal Trinity Groundwater Conservation District" userId="e5a36d7f-93c5-4dbb-aade-c00a2511247f" providerId="ADAL" clId="{53AB55A3-8FEB-4DCF-BAC6-863F88CFB4C4}" dt="2025-08-18T15:26:38.798" v="782" actId="478"/>
          <ac:graphicFrameMkLst>
            <pc:docMk/>
            <pc:sldMk cId="222692238" sldId="399"/>
            <ac:graphicFrameMk id="10" creationId="{AF59AB03-32CD-A1ED-280D-3B6C0ED999C2}"/>
          </ac:graphicFrameMkLst>
        </pc:graphicFrameChg>
        <pc:picChg chg="add mod">
          <ac:chgData name="Comal Trinity Groundwater Conservation District" userId="e5a36d7f-93c5-4dbb-aade-c00a2511247f" providerId="ADAL" clId="{53AB55A3-8FEB-4DCF-BAC6-863F88CFB4C4}" dt="2025-08-18T15:27:00.940" v="790" actId="14100"/>
          <ac:picMkLst>
            <pc:docMk/>
            <pc:sldMk cId="222692238" sldId="399"/>
            <ac:picMk id="3" creationId="{E63F89F0-5970-BAEF-18E1-116CA290E8A0}"/>
          </ac:picMkLst>
        </pc:picChg>
      </pc:sldChg>
      <pc:sldChg chg="addSp modSp new mod">
        <pc:chgData name="Comal Trinity Groundwater Conservation District" userId="e5a36d7f-93c5-4dbb-aade-c00a2511247f" providerId="ADAL" clId="{53AB55A3-8FEB-4DCF-BAC6-863F88CFB4C4}" dt="2025-08-18T14:18:50.919" v="768" actId="962"/>
        <pc:sldMkLst>
          <pc:docMk/>
          <pc:sldMk cId="1594155147" sldId="400"/>
        </pc:sldMkLst>
        <pc:picChg chg="add mod">
          <ac:chgData name="Comal Trinity Groundwater Conservation District" userId="e5a36d7f-93c5-4dbb-aade-c00a2511247f" providerId="ADAL" clId="{53AB55A3-8FEB-4DCF-BAC6-863F88CFB4C4}" dt="2025-08-18T14:18:50.919" v="768" actId="962"/>
          <ac:picMkLst>
            <pc:docMk/>
            <pc:sldMk cId="1594155147" sldId="400"/>
            <ac:picMk id="3" creationId="{AD0FF0D4-29C0-93EF-C019-DFE6970C5A27}"/>
          </ac:picMkLst>
        </pc:picChg>
      </pc:sldChg>
      <pc:sldChg chg="addSp modSp new mod">
        <pc:chgData name="Comal Trinity Groundwater Conservation District" userId="e5a36d7f-93c5-4dbb-aade-c00a2511247f" providerId="ADAL" clId="{53AB55A3-8FEB-4DCF-BAC6-863F88CFB4C4}" dt="2025-08-18T14:19:03.155" v="771" actId="27614"/>
        <pc:sldMkLst>
          <pc:docMk/>
          <pc:sldMk cId="3504282136" sldId="401"/>
        </pc:sldMkLst>
        <pc:picChg chg="add mod">
          <ac:chgData name="Comal Trinity Groundwater Conservation District" userId="e5a36d7f-93c5-4dbb-aade-c00a2511247f" providerId="ADAL" clId="{53AB55A3-8FEB-4DCF-BAC6-863F88CFB4C4}" dt="2025-08-18T14:19:03.155" v="771" actId="27614"/>
          <ac:picMkLst>
            <pc:docMk/>
            <pc:sldMk cId="3504282136" sldId="401"/>
            <ac:picMk id="3" creationId="{73458E01-3C63-874B-8EA2-FA883EE11CE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8T16:56:47.84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646 0,'0'1,"0"0,0 0,0 0,1 0,-1-1,0 1,1 0,-1 0,1 0,-1-1,1 1,-1 0,1-1,-1 1,1 0,0-1,-1 1,1-1,0 1,0-1,-1 1,1-1,0 1,0-1,0 0,1 1,29 6,-17-5,13 7,43 18,-45-16,1-1,28 7,-8-9,0-3,0-1,1-3,53-4,-4 0,421 2,-1457 18,200-5,734-12,-6-1,-1 2,1-1,-16 4,25-3,0 0,0-1,0 1,0 1,0-1,0 0,0 1,1-1,-1 1,1 0,-1 0,1 0,-1 0,1 1,0-1,0 1,-3 4,4-6,1 1,-1-1,0 1,1-1,-1 1,1-1,-1 1,1 0,0-1,0 1,0 0,0-1,0 1,0 0,0-1,0 1,1 0,-1-1,1 3,4 7,0 0,1 0,0-1,14 19,40 44,-53-65,44 47,2-2,2-2,3-3,73 48,-44-41,2-4,146 60,-207-101,0 0,0-2,1-1,1-2,-1 0,1-2,0-1,56-5,-73 3,9-2,44-6,-58 6,1-1,-1 0,0 0,0-1,0 0,0 0,-1 0,9-8,1-3,0-2,-1 0,-1-1,-1-1,17-28,-29 45,23-37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8T16:56:48.95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548 201,'-22'-2,"-1"0,0-2,1-1,-26-8,-4-1,48 13,-294-81,255 63,31 10,12 3,27-2,41 1,118 4,-100 4,308 2,256-2,-459-11,-162 5,-30 5,1 0,0 0,0 0,0 0,0 0,0 0,0 0,0-1,0 1,0 0,0 0,0 0,-1 0,1 0,0 0,0 0,0 0,0 0,0 0,0-1,0 1,0 0,0 0,0 0,0 0,0 0,0 0,0 0,0 0,0 0,0-1,0 1,0 0,0 0,0 0,0 0,0 0,0 0,1 0,-1 0,0 0,0-1,0 1,0 0,0 0,0 0,0 0,0 0,0 0,0 0,0 0,0 0,1 0,-50-6,-776 1,491 7,-34-1,1829-1,-1424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8T16:56:50.63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1,'2323'0,"-2527"-1,-536 19,497-9,52-4,153-2,-42 7,71-8,0 0,0 0,0 1,0 0,1 0,-1 1,1 0,0 1,0 0,-9 7,16-11,1-1,-1 1,0 0,1-1,-1 1,0 0,1-1,-1 1,1 0,-1 0,1 0,0-1,-1 1,1 0,0 0,0 0,-1 0,1 0,0 0,0 0,0 0,0 0,0-1,0 1,0 0,1 2,0-1,0 0,1 0,-1 0,1 0,-1 0,1 0,0 0,-1-1,5 4,18 11,0-1,1-1,1-1,31 11,-18-7,31 11,0-3,2-3,0-3,1-3,1-4,0-3,129 0,-139-10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1.2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1 171,'884'0,"-818"-4,1-2,104-25,59-7,-19 17,375-20,-317 26,2 1,-226 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1.96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2094 1,'-94'5,"-149"27,103-10,-222 58,262-53,-2-3,-152 14,-74-36,232-4,62 0,0-2,1-2,0-1,0-1,1-2,0-1,0-1,-34-20,20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2.91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1,'-2'1,"8"3,12 2,287 38,-176-29,511 31,6-47,-257-2,2733 3,-3075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01:56.82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15:14.9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 1,'-8'0,"-2"0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4T16:15:19.21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8751-B611-422E-ABE7-69F0B86BB172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AA35-D381-4590-ABFD-C2BD9623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BC601-FF1E-AFA7-9CAF-5B1C30CD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10028-DE9B-A085-0E68-41F743E8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65C1-FAEB-1B22-E1E7-1C08BC38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A865-1E92-B0D8-082F-F1D585A9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F57F0-B4B0-4023-9335-9564BDABC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5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2AA35-D381-4590-ABFD-C2BD96237D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452" y="81036"/>
            <a:ext cx="10259134" cy="1141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5879" y="1321216"/>
            <a:ext cx="10500691" cy="5489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9.xml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7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5FA2BF-F75B-A406-024B-4E714D9F1096}"/>
              </a:ext>
            </a:extLst>
          </p:cNvPr>
          <p:cNvSpPr txBox="1"/>
          <p:nvPr/>
        </p:nvSpPr>
        <p:spPr>
          <a:xfrm>
            <a:off x="0" y="1720840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/>
              <a:t>Comal Trinity </a:t>
            </a:r>
          </a:p>
          <a:p>
            <a:pPr algn="ctr"/>
            <a:r>
              <a:rPr lang="en-US" sz="5400"/>
              <a:t>Groundwater Conservation District </a:t>
            </a:r>
          </a:p>
          <a:p>
            <a:pPr algn="ctr"/>
            <a:r>
              <a:rPr lang="en-US" sz="5400"/>
              <a:t>General Manager Report </a:t>
            </a:r>
          </a:p>
          <a:p>
            <a:pPr algn="ctr"/>
            <a:r>
              <a:rPr lang="en-US" sz="5400"/>
              <a:t>August 18</a:t>
            </a:r>
            <a:r>
              <a:rPr lang="en-US" sz="5400" baseline="30000"/>
              <a:t>th</a:t>
            </a:r>
            <a:r>
              <a:rPr lang="en-US" sz="5400"/>
              <a:t> 2025</a:t>
            </a:r>
          </a:p>
        </p:txBody>
      </p:sp>
      <p:pic>
        <p:nvPicPr>
          <p:cNvPr id="10" name="Picture 9" descr="A blue and green logo&#10;&#10;AI-generated content may be incorrect.">
            <a:extLst>
              <a:ext uri="{FF2B5EF4-FFF2-40B4-BE49-F238E27FC236}">
                <a16:creationId xmlns:a16="http://schemas.microsoft.com/office/drawing/2014/main" id="{F2FCC344-9B97-8792-5AF7-FBF48CFC0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3589"/>
            <a:ext cx="1881206" cy="2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1CFA9-1C5E-EFA7-AAEC-98BF46460437}"/>
              </a:ext>
            </a:extLst>
          </p:cNvPr>
          <p:cNvSpPr txBox="1"/>
          <p:nvPr/>
        </p:nvSpPr>
        <p:spPr>
          <a:xfrm>
            <a:off x="3872000" y="47140"/>
            <a:ext cx="522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Bulverde Area Wells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2060BD-CD1A-ACF1-6D97-F8D391ACFEAF}"/>
                  </a:ext>
                </a:extLst>
              </p14:cNvPr>
              <p14:cNvContentPartPr/>
              <p14:nvPr/>
            </p14:nvContentPartPr>
            <p14:xfrm>
              <a:off x="5364240" y="486840"/>
              <a:ext cx="1008360" cy="61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2060BD-CD1A-ACF1-6D97-F8D391ACFE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4240" y="305787"/>
                <a:ext cx="1188000" cy="423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A7F9E5-B5AB-F62D-6E61-F880E28D9120}"/>
                  </a:ext>
                </a:extLst>
              </p14:cNvPr>
              <p14:cNvContentPartPr/>
              <p14:nvPr/>
            </p14:nvContentPartPr>
            <p14:xfrm>
              <a:off x="5646840" y="487200"/>
              <a:ext cx="754200" cy="83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A7F9E5-B5AB-F62D-6E61-F880E28D91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6840" y="307200"/>
                <a:ext cx="933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0AF8FD-F42D-FC46-0CA4-0E4170486233}"/>
                  </a:ext>
                </a:extLst>
              </p14:cNvPr>
              <p14:cNvContentPartPr/>
              <p14:nvPr/>
            </p14:nvContentPartPr>
            <p14:xfrm>
              <a:off x="5180640" y="446880"/>
              <a:ext cx="1909080" cy="42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0AF8FD-F42D-FC46-0CA4-0E41704862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0640" y="266880"/>
                <a:ext cx="20887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263B8B-D2BA-79D1-BFBA-BBC7A90FC45F}"/>
                  </a:ext>
                </a:extLst>
              </p14:cNvPr>
              <p14:cNvContentPartPr/>
              <p14:nvPr/>
            </p14:nvContentPartPr>
            <p14:xfrm>
              <a:off x="5436182" y="1778532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263B8B-D2BA-79D1-BFBA-BBC7A90FC4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6182" y="159853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A07135-7756-BA63-DF47-06BBE865E558}"/>
                  </a:ext>
                </a:extLst>
              </p14:cNvPr>
              <p14:cNvContentPartPr/>
              <p14:nvPr/>
            </p14:nvContentPartPr>
            <p14:xfrm>
              <a:off x="3113822" y="3967692"/>
              <a:ext cx="720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A07135-7756-BA63-DF47-06BBE865E5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19085" y="3787692"/>
                <a:ext cx="196295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B36029-5694-08C4-F93A-633B2FE6E20F}"/>
                  </a:ext>
                </a:extLst>
              </p14:cNvPr>
              <p14:cNvContentPartPr/>
              <p14:nvPr/>
            </p14:nvContentPartPr>
            <p14:xfrm>
              <a:off x="5444462" y="2541732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B36029-5694-08C4-F93A-633B2FE6E2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4462" y="2361732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 descr="A graph of water level&#10;&#10;AI-generated content may be incorrect.">
            <a:extLst>
              <a:ext uri="{FF2B5EF4-FFF2-40B4-BE49-F238E27FC236}">
                <a16:creationId xmlns:a16="http://schemas.microsoft.com/office/drawing/2014/main" id="{24176F79-C54F-0C21-DB47-80BB0C7927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" y="0"/>
            <a:ext cx="6422240" cy="3466180"/>
          </a:xfrm>
          <a:prstGeom prst="rect">
            <a:avLst/>
          </a:prstGeom>
        </p:spPr>
      </p:pic>
      <p:pic>
        <p:nvPicPr>
          <p:cNvPr id="23" name="Picture 22" descr="A graph of water level&#10;&#10;AI-generated content may be incorrect.">
            <a:extLst>
              <a:ext uri="{FF2B5EF4-FFF2-40B4-BE49-F238E27FC236}">
                <a16:creationId xmlns:a16="http://schemas.microsoft.com/office/drawing/2014/main" id="{164557EA-3008-95CD-3BF2-B9570FE71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00" y="0"/>
            <a:ext cx="5806180" cy="6904418"/>
          </a:xfrm>
          <a:prstGeom prst="rect">
            <a:avLst/>
          </a:prstGeom>
        </p:spPr>
      </p:pic>
      <p:pic>
        <p:nvPicPr>
          <p:cNvPr id="25" name="Picture 24" descr="A graph of water level&#10;&#10;AI-generated content may be incorrect.">
            <a:extLst>
              <a:ext uri="{FF2B5EF4-FFF2-40B4-BE49-F238E27FC236}">
                <a16:creationId xmlns:a16="http://schemas.microsoft.com/office/drawing/2014/main" id="{F0C67C50-DF5C-A6F3-FDAB-A6A3EAF47B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" y="3466180"/>
            <a:ext cx="6444964" cy="34389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D6CC62-B407-8BA1-79BF-B07EAA0D189E}"/>
              </a:ext>
            </a:extLst>
          </p:cNvPr>
          <p:cNvSpPr txBox="1"/>
          <p:nvPr/>
        </p:nvSpPr>
        <p:spPr>
          <a:xfrm>
            <a:off x="3743200" y="5560"/>
            <a:ext cx="497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Bulverde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276810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EB8CB-96DA-53E8-0F31-F99E23554E12}"/>
              </a:ext>
            </a:extLst>
          </p:cNvPr>
          <p:cNvSpPr txBox="1"/>
          <p:nvPr/>
        </p:nvSpPr>
        <p:spPr>
          <a:xfrm>
            <a:off x="3502649" y="94373"/>
            <a:ext cx="5803323" cy="462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Braunfels Area Monitoring Wells</a:t>
            </a:r>
          </a:p>
        </p:txBody>
      </p:sp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AFCC9373-2127-AFB8-85FF-23E0BAE5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>
            <a:fillRect/>
          </a:stretch>
        </p:blipFill>
        <p:spPr>
          <a:xfrm>
            <a:off x="198741" y="1351280"/>
            <a:ext cx="5991193" cy="4949525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D792AB6C-ABB0-A9B6-9322-D7F84C433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>
            <a:fillRect/>
          </a:stretch>
        </p:blipFill>
        <p:spPr>
          <a:xfrm>
            <a:off x="6189934" y="1351280"/>
            <a:ext cx="5803323" cy="49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6F9C4B5B-36F0-9B13-F090-FF78A8004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99BD5ED9-6FDB-387C-7C49-B3119AE0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0"/>
            <a:ext cx="6096000" cy="3474720"/>
          </a:xfrm>
          <a:prstGeom prst="rect">
            <a:avLst/>
          </a:prstGeom>
        </p:spPr>
      </p:pic>
      <p:pic>
        <p:nvPicPr>
          <p:cNvPr id="7" name="Picture 6" descr="A graph of water level&#10;&#10;AI-generated content may be incorrect.">
            <a:extLst>
              <a:ext uri="{FF2B5EF4-FFF2-40B4-BE49-F238E27FC236}">
                <a16:creationId xmlns:a16="http://schemas.microsoft.com/office/drawing/2014/main" id="{E708255B-8FCB-335F-9F80-A5F21BB6E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8680" cy="340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811E6C-9DCE-E998-4587-29D48669C305}"/>
              </a:ext>
            </a:extLst>
          </p:cNvPr>
          <p:cNvSpPr txBox="1"/>
          <p:nvPr/>
        </p:nvSpPr>
        <p:spPr>
          <a:xfrm>
            <a:off x="3206064" y="142240"/>
            <a:ext cx="552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Canyon Lake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106689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water level&#10;&#10;AI-generated content may be incorrect.">
            <a:extLst>
              <a:ext uri="{FF2B5EF4-FFF2-40B4-BE49-F238E27FC236}">
                <a16:creationId xmlns:a16="http://schemas.microsoft.com/office/drawing/2014/main" id="{652D7A5E-81D7-96B2-AA42-89861FD5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921760"/>
          </a:xfrm>
          <a:prstGeom prst="rect">
            <a:avLst/>
          </a:prstGeom>
        </p:spPr>
      </p:pic>
      <p:pic>
        <p:nvPicPr>
          <p:cNvPr id="5" name="Picture 4" descr="A graph of water level&#10;&#10;AI-generated content may be incorrect.">
            <a:extLst>
              <a:ext uri="{FF2B5EF4-FFF2-40B4-BE49-F238E27FC236}">
                <a16:creationId xmlns:a16="http://schemas.microsoft.com/office/drawing/2014/main" id="{4340F549-EC9B-BC4C-71EB-881F02E2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360"/>
            <a:ext cx="6096000" cy="3088640"/>
          </a:xfrm>
          <a:prstGeom prst="rect">
            <a:avLst/>
          </a:prstGeom>
        </p:spPr>
      </p:pic>
      <p:pic>
        <p:nvPicPr>
          <p:cNvPr id="7" name="Picture 6" descr="A graph of water level&#10;&#10;AI-generated content may be incorrect.">
            <a:extLst>
              <a:ext uri="{FF2B5EF4-FFF2-40B4-BE49-F238E27FC236}">
                <a16:creationId xmlns:a16="http://schemas.microsoft.com/office/drawing/2014/main" id="{DC732132-879E-D4FC-EAC0-2A9CFCAA0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03E1E-21ED-F9C3-4DFA-0CD43B0A554A}"/>
              </a:ext>
            </a:extLst>
          </p:cNvPr>
          <p:cNvSpPr txBox="1"/>
          <p:nvPr/>
        </p:nvSpPr>
        <p:spPr>
          <a:xfrm>
            <a:off x="3048000" y="182880"/>
            <a:ext cx="571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Spring Branch Area Monitoring Wells</a:t>
            </a:r>
          </a:p>
        </p:txBody>
      </p:sp>
    </p:spTree>
    <p:extLst>
      <p:ext uri="{BB962C8B-B14F-4D97-AF65-F5344CB8AC3E}">
        <p14:creationId xmlns:p14="http://schemas.microsoft.com/office/powerpoint/2010/main" val="126541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465C-C6DF-7597-BD81-71D4D7BC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5" y="16415"/>
            <a:ext cx="11084560" cy="66507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84111-8AB8-C762-56EE-8F0C6C20E7B1}"/>
              </a:ext>
            </a:extLst>
          </p:cNvPr>
          <p:cNvSpPr/>
          <p:nvPr/>
        </p:nvSpPr>
        <p:spPr>
          <a:xfrm>
            <a:off x="10641715" y="6421409"/>
            <a:ext cx="914400" cy="24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ECF1A-7D13-EADC-37E7-26C8D65A391F}"/>
              </a:ext>
            </a:extLst>
          </p:cNvPr>
          <p:cNvSpPr txBox="1"/>
          <p:nvPr/>
        </p:nvSpPr>
        <p:spPr>
          <a:xfrm>
            <a:off x="10903799" y="63596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301119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75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79" y="81036"/>
            <a:ext cx="12175821" cy="997933"/>
          </a:xfrm>
          <a:prstGeom prst="rect">
            <a:avLst/>
          </a:prstGeom>
        </p:spPr>
        <p:txBody>
          <a:bodyPr vert="horz" wrap="square" lIns="0" tIns="37868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60"/>
              <a:t>Well</a:t>
            </a:r>
            <a:r>
              <a:rPr lang="en-US" spc="-165"/>
              <a:t> </a:t>
            </a:r>
            <a:r>
              <a:rPr spc="-35"/>
              <a:t>Applications</a:t>
            </a:r>
            <a:r>
              <a:rPr spc="-145"/>
              <a:t> </a:t>
            </a:r>
            <a:r>
              <a:t>By</a:t>
            </a:r>
            <a:r>
              <a:rPr spc="-135"/>
              <a:t> </a:t>
            </a:r>
            <a:r>
              <a:rPr spc="-20"/>
              <a:t>Type</a:t>
            </a:r>
            <a:r>
              <a:rPr lang="en-US" spc="-20"/>
              <a:t> 2</a:t>
            </a:r>
            <a:r>
              <a:rPr lang="en-US" spc="-20" baseline="30000"/>
              <a:t>nd</a:t>
            </a:r>
            <a:r>
              <a:rPr lang="en-US" spc="-20"/>
              <a:t> </a:t>
            </a:r>
            <a:r>
              <a:rPr lang="en-US" spc="-20" err="1"/>
              <a:t>Qtr</a:t>
            </a:r>
            <a:r>
              <a:rPr lang="en-US" spc="-20"/>
              <a:t> 2025</a:t>
            </a:r>
            <a:endParaRPr spc="-20"/>
          </a:p>
        </p:txBody>
      </p:sp>
      <p:grpSp>
        <p:nvGrpSpPr>
          <p:cNvPr id="4" name="object 4"/>
          <p:cNvGrpSpPr/>
          <p:nvPr/>
        </p:nvGrpSpPr>
        <p:grpSpPr>
          <a:xfrm>
            <a:off x="16179" y="1655279"/>
            <a:ext cx="12138660" cy="5203190"/>
            <a:chOff x="16179" y="1655279"/>
            <a:chExt cx="12138660" cy="5203190"/>
          </a:xfrm>
        </p:grpSpPr>
        <p:sp>
          <p:nvSpPr>
            <p:cNvPr id="5" name="object 5"/>
            <p:cNvSpPr/>
            <p:nvPr/>
          </p:nvSpPr>
          <p:spPr>
            <a:xfrm>
              <a:off x="16179" y="1655279"/>
              <a:ext cx="12138660" cy="5203190"/>
            </a:xfrm>
            <a:custGeom>
              <a:avLst/>
              <a:gdLst/>
              <a:ahLst/>
              <a:cxnLst/>
              <a:rect l="l" t="t" r="r" b="b"/>
              <a:pathLst>
                <a:path w="12138660" h="5203190">
                  <a:moveTo>
                    <a:pt x="12138050" y="0"/>
                  </a:moveTo>
                  <a:lnTo>
                    <a:pt x="12138050" y="0"/>
                  </a:lnTo>
                  <a:lnTo>
                    <a:pt x="0" y="0"/>
                  </a:lnTo>
                  <a:lnTo>
                    <a:pt x="0" y="322986"/>
                  </a:lnTo>
                  <a:lnTo>
                    <a:pt x="0" y="5202720"/>
                  </a:lnTo>
                  <a:lnTo>
                    <a:pt x="12138050" y="5202720"/>
                  </a:lnTo>
                  <a:lnTo>
                    <a:pt x="12138050" y="322986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79" y="4123448"/>
              <a:ext cx="12138660" cy="2734945"/>
            </a:xfrm>
            <a:custGeom>
              <a:avLst/>
              <a:gdLst/>
              <a:ahLst/>
              <a:cxnLst/>
              <a:rect l="l" t="t" r="r" b="b"/>
              <a:pathLst>
                <a:path w="12138660" h="2734945">
                  <a:moveTo>
                    <a:pt x="2837370" y="306463"/>
                  </a:moveTo>
                  <a:lnTo>
                    <a:pt x="0" y="306463"/>
                  </a:lnTo>
                  <a:lnTo>
                    <a:pt x="0" y="612914"/>
                  </a:lnTo>
                  <a:lnTo>
                    <a:pt x="0" y="919365"/>
                  </a:lnTo>
                  <a:lnTo>
                    <a:pt x="0" y="1225816"/>
                  </a:lnTo>
                  <a:lnTo>
                    <a:pt x="2837370" y="1225816"/>
                  </a:lnTo>
                  <a:lnTo>
                    <a:pt x="2837370" y="919365"/>
                  </a:lnTo>
                  <a:lnTo>
                    <a:pt x="2837370" y="612914"/>
                  </a:lnTo>
                  <a:lnTo>
                    <a:pt x="2837370" y="306463"/>
                  </a:lnTo>
                  <a:close/>
                </a:path>
                <a:path w="12138660" h="2734945">
                  <a:moveTo>
                    <a:pt x="12138050" y="1225829"/>
                  </a:moveTo>
                  <a:lnTo>
                    <a:pt x="12138050" y="1225829"/>
                  </a:lnTo>
                  <a:lnTo>
                    <a:pt x="2837383" y="1225829"/>
                  </a:lnTo>
                  <a:lnTo>
                    <a:pt x="2837383" y="1532280"/>
                  </a:lnTo>
                  <a:lnTo>
                    <a:pt x="2837383" y="1838731"/>
                  </a:lnTo>
                  <a:lnTo>
                    <a:pt x="2837383" y="2145182"/>
                  </a:lnTo>
                  <a:lnTo>
                    <a:pt x="2837383" y="2451646"/>
                  </a:lnTo>
                  <a:lnTo>
                    <a:pt x="2837370" y="2145182"/>
                  </a:lnTo>
                  <a:lnTo>
                    <a:pt x="2837370" y="1838731"/>
                  </a:lnTo>
                  <a:lnTo>
                    <a:pt x="2837370" y="1532280"/>
                  </a:lnTo>
                  <a:lnTo>
                    <a:pt x="2837370" y="1225829"/>
                  </a:lnTo>
                  <a:lnTo>
                    <a:pt x="0" y="1225829"/>
                  </a:lnTo>
                  <a:lnTo>
                    <a:pt x="0" y="2734551"/>
                  </a:lnTo>
                  <a:lnTo>
                    <a:pt x="2837370" y="2734551"/>
                  </a:lnTo>
                  <a:lnTo>
                    <a:pt x="4232618" y="2734551"/>
                  </a:lnTo>
                  <a:lnTo>
                    <a:pt x="4232618" y="2451646"/>
                  </a:lnTo>
                  <a:lnTo>
                    <a:pt x="4232630" y="2734551"/>
                  </a:lnTo>
                  <a:lnTo>
                    <a:pt x="5667286" y="2734551"/>
                  </a:lnTo>
                  <a:lnTo>
                    <a:pt x="7165010" y="2734551"/>
                  </a:lnTo>
                  <a:lnTo>
                    <a:pt x="8583905" y="2734551"/>
                  </a:lnTo>
                  <a:lnTo>
                    <a:pt x="8583905" y="2451646"/>
                  </a:lnTo>
                  <a:lnTo>
                    <a:pt x="8583917" y="2734551"/>
                  </a:lnTo>
                  <a:lnTo>
                    <a:pt x="9860915" y="2734551"/>
                  </a:lnTo>
                  <a:lnTo>
                    <a:pt x="11059097" y="2734551"/>
                  </a:lnTo>
                  <a:lnTo>
                    <a:pt x="12138050" y="2734551"/>
                  </a:lnTo>
                  <a:lnTo>
                    <a:pt x="12138050" y="2451646"/>
                  </a:lnTo>
                  <a:lnTo>
                    <a:pt x="12138050" y="2145182"/>
                  </a:lnTo>
                  <a:lnTo>
                    <a:pt x="12138050" y="1838731"/>
                  </a:lnTo>
                  <a:lnTo>
                    <a:pt x="12138050" y="1532280"/>
                  </a:lnTo>
                  <a:lnTo>
                    <a:pt x="12138050" y="1225829"/>
                  </a:lnTo>
                  <a:close/>
                </a:path>
                <a:path w="12138660" h="2734945">
                  <a:moveTo>
                    <a:pt x="12138050" y="306463"/>
                  </a:moveTo>
                  <a:lnTo>
                    <a:pt x="12138050" y="306463"/>
                  </a:lnTo>
                  <a:lnTo>
                    <a:pt x="2837383" y="306463"/>
                  </a:lnTo>
                  <a:lnTo>
                    <a:pt x="2837383" y="612914"/>
                  </a:lnTo>
                  <a:lnTo>
                    <a:pt x="2837383" y="919365"/>
                  </a:lnTo>
                  <a:lnTo>
                    <a:pt x="2837383" y="1225816"/>
                  </a:lnTo>
                  <a:lnTo>
                    <a:pt x="4232630" y="1225816"/>
                  </a:lnTo>
                  <a:lnTo>
                    <a:pt x="12138050" y="1225816"/>
                  </a:lnTo>
                  <a:lnTo>
                    <a:pt x="12138050" y="919365"/>
                  </a:lnTo>
                  <a:lnTo>
                    <a:pt x="12138050" y="612914"/>
                  </a:lnTo>
                  <a:lnTo>
                    <a:pt x="12138050" y="306463"/>
                  </a:lnTo>
                  <a:close/>
                </a:path>
                <a:path w="12138660" h="2734945">
                  <a:moveTo>
                    <a:pt x="12138050" y="0"/>
                  </a:moveTo>
                  <a:lnTo>
                    <a:pt x="11059097" y="0"/>
                  </a:lnTo>
                  <a:lnTo>
                    <a:pt x="9860915" y="0"/>
                  </a:lnTo>
                  <a:lnTo>
                    <a:pt x="8583905" y="0"/>
                  </a:lnTo>
                  <a:lnTo>
                    <a:pt x="8583905" y="306451"/>
                  </a:lnTo>
                  <a:lnTo>
                    <a:pt x="9860915" y="306451"/>
                  </a:lnTo>
                  <a:lnTo>
                    <a:pt x="11059097" y="306451"/>
                  </a:lnTo>
                  <a:lnTo>
                    <a:pt x="12138050" y="306451"/>
                  </a:lnTo>
                  <a:lnTo>
                    <a:pt x="12138050" y="0"/>
                  </a:lnTo>
                  <a:close/>
                </a:path>
              </a:pathLst>
            </a:custGeom>
            <a:solidFill>
              <a:srgbClr val="F1F1F1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92522"/>
              </p:ext>
            </p:extLst>
          </p:nvPr>
        </p:nvGraphicFramePr>
        <p:xfrm>
          <a:off x="0" y="1654808"/>
          <a:ext cx="12208178" cy="5231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84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Type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Application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1st</a:t>
                      </a:r>
                      <a:r>
                        <a:rPr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3rd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4th</a:t>
                      </a:r>
                      <a:r>
                        <a:rPr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25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>
                          <a:latin typeface="Calibri"/>
                          <a:cs typeface="Calibri"/>
                        </a:rPr>
                        <a:t>GMA</a:t>
                      </a:r>
                      <a:r>
                        <a:rPr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>
                          <a:latin typeface="Calibri"/>
                          <a:cs typeface="Calibri"/>
                        </a:rPr>
                        <a:t>GMA10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6350">
                      <a:solidFill>
                        <a:srgbClr val="404040"/>
                      </a:solidFill>
                      <a:prstDash val="solid"/>
                    </a:lnL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Domestic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Livestock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a)</a:t>
                      </a:r>
                      <a:r>
                        <a:rPr lang="en-US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Landscape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Irrigation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b)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 (Non-exempt)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c)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r>
                        <a:rPr lang="en-US" sz="1200" spc="-25">
                          <a:latin typeface="Calibri"/>
                          <a:cs typeface="Calibri"/>
                        </a:rPr>
                        <a:t> (Non-exempt)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02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d)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Plugging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5969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e)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Bore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latin typeface="+mj-lt"/>
                          <a:cs typeface="Calibri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latin typeface="+mn-lt"/>
                          <a:cs typeface="Times New Roman"/>
                        </a:rPr>
                        <a:t>1</a:t>
                      </a: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f)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g)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test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25,000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GPD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Geothermal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well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2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R w="6350">
                      <a:solidFill>
                        <a:srgbClr val="404040"/>
                      </a:solidFill>
                      <a:prstDash val="solid"/>
                    </a:lnR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04040"/>
                      </a:solidFill>
                      <a:prstDash val="solid"/>
                    </a:lnL>
                    <a:lnT w="6350">
                      <a:solidFill>
                        <a:srgbClr val="404040"/>
                      </a:solidFill>
                      <a:prstDash val="solid"/>
                    </a:lnT>
                    <a:lnB w="6350">
                      <a:solidFill>
                        <a:srgbClr val="404040"/>
                      </a:solidFill>
                      <a:prstDash val="solid"/>
                    </a:lnB>
                    <a:solidFill>
                      <a:srgbClr val="F1F1F1">
                        <a:alpha val="3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list&#10;&#10;AI-generated content may be incorrect.">
            <a:extLst>
              <a:ext uri="{FF2B5EF4-FFF2-40B4-BE49-F238E27FC236}">
                <a16:creationId xmlns:a16="http://schemas.microsoft.com/office/drawing/2014/main" id="{8E41B085-28BB-CDA9-B9D4-92C3547D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7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ebsite with a bee and text&#10;&#10;AI-generated content may be incorrect.">
            <a:extLst>
              <a:ext uri="{FF2B5EF4-FFF2-40B4-BE49-F238E27FC236}">
                <a16:creationId xmlns:a16="http://schemas.microsoft.com/office/drawing/2014/main" id="{AD6AC508-ABE2-64F1-3987-62C7BBB79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7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eb page&#10;&#10;AI-generated content may be incorrect.">
            <a:extLst>
              <a:ext uri="{FF2B5EF4-FFF2-40B4-BE49-F238E27FC236}">
                <a16:creationId xmlns:a16="http://schemas.microsoft.com/office/drawing/2014/main" id="{AD0FF0D4-29C0-93EF-C019-DFE6970C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events on a website&#10;&#10;AI-generated content may be incorrect.">
            <a:extLst>
              <a:ext uri="{FF2B5EF4-FFF2-40B4-BE49-F238E27FC236}">
                <a16:creationId xmlns:a16="http://schemas.microsoft.com/office/drawing/2014/main" id="{73458E01-3C63-874B-8EA2-FA883EE11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8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8780" y="2714782"/>
            <a:ext cx="2663825" cy="212814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b="0">
                <a:solidFill>
                  <a:srgbClr val="FFFFFF"/>
                </a:solidFill>
                <a:latin typeface="Calibri Light"/>
                <a:cs typeface="Calibri Light"/>
              </a:rPr>
              <a:t>Comal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>
                <a:solidFill>
                  <a:srgbClr val="FFFFFF"/>
                </a:solidFill>
                <a:latin typeface="Calibri Light"/>
                <a:cs typeface="Calibri Light"/>
              </a:rPr>
              <a:t>County Drought Information- </a:t>
            </a:r>
            <a:r>
              <a:rPr lang="en-US" sz="3700" b="0" spc="-10">
                <a:solidFill>
                  <a:srgbClr val="FFFFFF"/>
                </a:solidFill>
                <a:latin typeface="Calibri Light"/>
                <a:cs typeface="Calibri Light"/>
              </a:rPr>
              <a:t>August</a:t>
            </a:r>
            <a:r>
              <a:rPr lang="en-US" sz="37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20">
                <a:solidFill>
                  <a:srgbClr val="FFFFFF"/>
                </a:solidFill>
                <a:latin typeface="Calibri Light"/>
                <a:cs typeface="Calibri Light"/>
              </a:rPr>
              <a:t>202</a:t>
            </a:r>
            <a:r>
              <a:rPr lang="en-US" sz="3700" b="0" spc="-2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3700">
              <a:latin typeface="Calibri Light"/>
              <a:cs typeface="Calibri Light"/>
            </a:endParaRPr>
          </a:p>
        </p:txBody>
      </p:sp>
      <p:pic>
        <p:nvPicPr>
          <p:cNvPr id="5" name="Picture 4" descr="A map of drought and dryness&#10;&#10;AI-generated content may be incorrect.">
            <a:extLst>
              <a:ext uri="{FF2B5EF4-FFF2-40B4-BE49-F238E27FC236}">
                <a16:creationId xmlns:a16="http://schemas.microsoft.com/office/drawing/2014/main" id="{E779E872-130E-1752-00B9-8088A7C2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0" y="9525"/>
            <a:ext cx="6827519" cy="6838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AD84CA-A7E1-7C0B-372F-1D0DFB61F101}"/>
              </a:ext>
            </a:extLst>
          </p:cNvPr>
          <p:cNvSpPr txBox="1"/>
          <p:nvPr/>
        </p:nvSpPr>
        <p:spPr>
          <a:xfrm>
            <a:off x="386081" y="2551837"/>
            <a:ext cx="4768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Comal County Drought Information-August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808" y="1555120"/>
            <a:ext cx="3499485" cy="3959679"/>
          </a:xfrm>
          <a:custGeom>
            <a:avLst/>
            <a:gdLst/>
            <a:ahLst/>
            <a:cxnLst/>
            <a:rect l="l" t="t" r="r" b="b"/>
            <a:pathLst>
              <a:path w="3499485" h="3333750">
                <a:moveTo>
                  <a:pt x="2972777" y="0"/>
                </a:moveTo>
                <a:lnTo>
                  <a:pt x="0" y="0"/>
                </a:lnTo>
                <a:lnTo>
                  <a:pt x="0" y="3333750"/>
                </a:lnTo>
                <a:lnTo>
                  <a:pt x="2972777" y="3333750"/>
                </a:lnTo>
                <a:lnTo>
                  <a:pt x="3499104" y="1666875"/>
                </a:lnTo>
                <a:lnTo>
                  <a:pt x="297277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092" y="2443768"/>
            <a:ext cx="2379345" cy="19171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ts val="3560"/>
              </a:lnSpc>
              <a:spcBef>
                <a:spcPts val="550"/>
              </a:spcBef>
            </a:pPr>
            <a:r>
              <a:rPr sz="3300"/>
              <a:t>Comal</a:t>
            </a:r>
            <a:r>
              <a:rPr sz="3300" spc="-60"/>
              <a:t> </a:t>
            </a:r>
            <a:r>
              <a:rPr sz="3300" spc="-10"/>
              <a:t>County Drought Statistics</a:t>
            </a:r>
            <a:r>
              <a:rPr sz="3300" spc="-90"/>
              <a:t> </a:t>
            </a:r>
            <a:r>
              <a:rPr lang="en-US" sz="3300" spc="-20"/>
              <a:t>June</a:t>
            </a:r>
            <a:r>
              <a:rPr sz="3300" spc="-20"/>
              <a:t> 202</a:t>
            </a:r>
            <a:r>
              <a:rPr lang="en-US" sz="3300" spc="-20"/>
              <a:t>5</a:t>
            </a:r>
            <a:endParaRPr sz="33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3D35D-2AFC-D1EA-0E55-299AD243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73" y="1555119"/>
            <a:ext cx="8184019" cy="39596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386E-B539-4208-408A-0BC2E92F6DB1}"/>
              </a:ext>
            </a:extLst>
          </p:cNvPr>
          <p:cNvSpPr txBox="1"/>
          <p:nvPr/>
        </p:nvSpPr>
        <p:spPr>
          <a:xfrm>
            <a:off x="3564698" y="162560"/>
            <a:ext cx="50626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30 Day Observed Precipitation</a:t>
            </a:r>
          </a:p>
          <a:p>
            <a:pPr algn="ctr"/>
            <a:r>
              <a:rPr lang="en-US" sz="2800"/>
              <a:t>7/1/2025 – 8/1/2025</a:t>
            </a:r>
          </a:p>
          <a:p>
            <a:pPr algn="ctr"/>
            <a:r>
              <a:rPr lang="en-US" sz="2800"/>
              <a:t>3.0 to 10.0 Inches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23335-2047-22BA-D84B-E004238E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26"/>
            <a:ext cx="12192000" cy="51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481EC-F1B3-97ED-A83A-925C2DCE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841"/>
            <a:ext cx="12192000" cy="5123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FF8C5-C045-09DD-1EA6-19F221A1D264}"/>
              </a:ext>
            </a:extLst>
          </p:cNvPr>
          <p:cNvSpPr txBox="1"/>
          <p:nvPr/>
        </p:nvSpPr>
        <p:spPr>
          <a:xfrm>
            <a:off x="2444199" y="231833"/>
            <a:ext cx="7303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30 Day Precipitation Departure From Normal</a:t>
            </a:r>
          </a:p>
          <a:p>
            <a:pPr algn="ctr"/>
            <a:r>
              <a:rPr lang="en-US" sz="2800"/>
              <a:t>7/1/2025 – 8/1/2025</a:t>
            </a:r>
          </a:p>
          <a:p>
            <a:pPr algn="ctr"/>
            <a:r>
              <a:rPr lang="en-US" sz="2800"/>
              <a:t>0.5 to Greater than or Equal to 8.0 Inches</a:t>
            </a:r>
          </a:p>
        </p:txBody>
      </p:sp>
    </p:spTree>
    <p:extLst>
      <p:ext uri="{BB962C8B-B14F-4D97-AF65-F5344CB8AC3E}">
        <p14:creationId xmlns:p14="http://schemas.microsoft.com/office/powerpoint/2010/main" val="1325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E47A7F1B-3C11-6B10-160E-0E339E06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11086" r="12170" b="13732"/>
          <a:stretch>
            <a:fillRect/>
          </a:stretch>
        </p:blipFill>
        <p:spPr>
          <a:xfrm>
            <a:off x="1031847" y="0"/>
            <a:ext cx="980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state&#10;&#10;AI-generated content may be incorrect.">
            <a:extLst>
              <a:ext uri="{FF2B5EF4-FFF2-40B4-BE49-F238E27FC236}">
                <a16:creationId xmlns:a16="http://schemas.microsoft.com/office/drawing/2014/main" id="{8E1A3A29-AE4B-E81F-981B-F3E6C97C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10944" r="12271" b="13302"/>
          <a:stretch>
            <a:fillRect/>
          </a:stretch>
        </p:blipFill>
        <p:spPr>
          <a:xfrm>
            <a:off x="1124124" y="0"/>
            <a:ext cx="9597006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09444-DD2D-6964-E053-813E76F6E3FA}"/>
              </a:ext>
            </a:extLst>
          </p:cNvPr>
          <p:cNvSpPr txBox="1"/>
          <p:nvPr/>
        </p:nvSpPr>
        <p:spPr>
          <a:xfrm>
            <a:off x="3383282" y="253538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1FA67-183F-A950-E1E3-D68F6B99A18C}"/>
              </a:ext>
            </a:extLst>
          </p:cNvPr>
          <p:cNvSpPr txBox="1"/>
          <p:nvPr/>
        </p:nvSpPr>
        <p:spPr>
          <a:xfrm>
            <a:off x="5868786" y="431430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Groundwater Management Area #10</a:t>
            </a:r>
          </a:p>
        </p:txBody>
      </p:sp>
    </p:spTree>
    <p:extLst>
      <p:ext uri="{BB962C8B-B14F-4D97-AF65-F5344CB8AC3E}">
        <p14:creationId xmlns:p14="http://schemas.microsoft.com/office/powerpoint/2010/main" val="140557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572A0-D8A6-0095-5FCF-8797B7EB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F89F0-5970-BAEF-18E1-116CA290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334560-DEF8-B672-C745-EDB456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862"/>
            <a:ext cx="12192000" cy="5672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62B6B-70EA-EE99-BFD4-F0E0D3A6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858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2F014-4BEE-110F-2369-873D123C5EB2}"/>
                  </a:ext>
                </a:extLst>
              </p14:cNvPr>
              <p14:cNvContentPartPr/>
              <p14:nvPr/>
            </p14:nvContentPartPr>
            <p14:xfrm>
              <a:off x="10984200" y="5618640"/>
              <a:ext cx="650520" cy="337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2F014-4BEE-110F-2369-873D123C5E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4200" y="5438832"/>
                <a:ext cx="830160" cy="69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C25506-0D0C-6A5A-5952-5AC7531764CD}"/>
                  </a:ext>
                </a:extLst>
              </p14:cNvPr>
              <p14:cNvContentPartPr/>
              <p14:nvPr/>
            </p14:nvContentPartPr>
            <p14:xfrm>
              <a:off x="11161320" y="5678400"/>
              <a:ext cx="587520" cy="72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C25506-0D0C-6A5A-5952-5AC7531764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1320" y="5498400"/>
                <a:ext cx="7671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64B4F0-013F-7C0F-7963-FA3DFCFAD2B1}"/>
                  </a:ext>
                </a:extLst>
              </p14:cNvPr>
              <p14:cNvContentPartPr/>
              <p14:nvPr/>
            </p14:nvContentPartPr>
            <p14:xfrm>
              <a:off x="11064480" y="5658600"/>
              <a:ext cx="836640" cy="135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64B4F0-013F-7C0F-7963-FA3DFCFAD2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74480" y="5478600"/>
                <a:ext cx="1016280" cy="495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DBFDB3-A315-BAE7-8D4B-5028A4A68687}"/>
              </a:ext>
            </a:extLst>
          </p:cNvPr>
          <p:cNvSpPr txBox="1"/>
          <p:nvPr/>
        </p:nvSpPr>
        <p:spPr>
          <a:xfrm>
            <a:off x="11080390" y="5034303"/>
            <a:ext cx="80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1.60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FB0E1-3D7D-B1E7-7693-B69F905FBDE1}"/>
              </a:ext>
            </a:extLst>
          </p:cNvPr>
          <p:cNvSpPr/>
          <p:nvPr/>
        </p:nvSpPr>
        <p:spPr>
          <a:xfrm>
            <a:off x="11232621" y="5495822"/>
            <a:ext cx="441106" cy="400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Comal County Drought Statistics June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Applications By Type 2nd Qtr 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Comal Trinity Groundwater Conservation District</dc:creator>
  <cp:revision>1</cp:revision>
  <cp:lastPrinted>2025-08-17T19:51:20Z</cp:lastPrinted>
  <dcterms:created xsi:type="dcterms:W3CDTF">2024-10-14T19:57:31Z</dcterms:created>
  <dcterms:modified xsi:type="dcterms:W3CDTF">2025-08-18T20:40:55Z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2024-10-14T00:00:00Z</vt:filetime>
  </property>
  <property fmtid="{D5CDD505-2E9C-101B-9397-08002B2CF9AE}" pid="5" name="Producer">
    <vt:lpwstr>Adobe PDF Library 24.2.255</vt:lpwstr>
  </property>
</Properties>
</file>